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  <p:sldMasterId id="2147483677" r:id="rId2"/>
  </p:sldMasterIdLst>
  <p:notesMasterIdLst>
    <p:notesMasterId r:id="rId10"/>
  </p:notesMasterIdLst>
  <p:sldIdLst>
    <p:sldId id="1491" r:id="rId3"/>
    <p:sldId id="257" r:id="rId4"/>
    <p:sldId id="258" r:id="rId5"/>
    <p:sldId id="259" r:id="rId6"/>
    <p:sldId id="260" r:id="rId7"/>
    <p:sldId id="261" r:id="rId8"/>
    <p:sldId id="1492" r:id="rId9"/>
  </p:sldIdLst>
  <p:sldSz cx="9144000" cy="6858000" type="screen4x3"/>
  <p:notesSz cx="6985000" cy="92837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4" d="100"/>
          <a:sy n="104" d="100"/>
        </p:scale>
        <p:origin x="182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8AACBF65-4716-4680-AE49-1ADB7161F547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03350" y="1160463"/>
            <a:ext cx="4178300" cy="3133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67781"/>
            <a:ext cx="5588000" cy="3655457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92A8B43A-50EC-4C85-9A12-FA487910D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413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3800" y="735013"/>
            <a:ext cx="4895850" cy="36718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72973">
              <a:defRPr/>
            </a:pPr>
            <a:fld id="{2E7D2F9E-D167-4ED3-83EC-AE46EA34BEC3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72973">
                <a:defRPr/>
              </a:pPr>
              <a:t>1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6B405737-35F5-4606-B870-43CC05BE3D24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defTabSz="481483">
              <a:defRPr/>
            </a:pPr>
            <a:r>
              <a:rPr lang="en-US" sz="1300" dirty="0">
                <a:solidFill>
                  <a:prstClr val="black"/>
                </a:solidFill>
                <a:latin typeface="Calibri" panose="020F0502020204030204"/>
              </a:rPr>
              <a:t>Member Options Session 5</a:t>
            </a:r>
          </a:p>
        </p:txBody>
      </p:sp>
    </p:spTree>
    <p:extLst>
      <p:ext uri="{BB962C8B-B14F-4D97-AF65-F5344CB8AC3E}">
        <p14:creationId xmlns:p14="http://schemas.microsoft.com/office/powerpoint/2010/main" val="260287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CEB1C-77C3-4EB2-90CD-C5050B9EC0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7FD647-FBE7-4A60-8FBF-E4AF346715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CF3CBB-86DE-4EDD-AC8A-9A7CC58BD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F4152F-6F25-4A13-B71C-A830ACA05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1AF524-9C82-4F0E-ACB4-DD6B87C36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08134-1271-45BB-83D4-E9699A5BAC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448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C6E0E8-0F73-4F56-B52C-E57580B95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951CE3-677D-4086-B85B-CC4F10E13C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98C12A-A6BE-4C6F-AA02-9792D6A28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55E5CE-24FE-4AC7-B3C4-D2CE3015D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CF5412-0573-4577-AB8E-6E23D6C0E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08134-1271-45BB-83D4-E9699A5BAC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396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10CC35-F3A8-4D0E-A94F-DE9DA4F6B1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56DC08-4FF9-4D24-AAF2-A8DEC637DE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7BE2BC-0269-45B9-B69F-B8AC67A9E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3F4473-3F42-4E63-8ACA-84771963D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AF4A93-1C6A-46D0-8F9F-13A216717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08134-1271-45BB-83D4-E9699A5BAC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106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78A06A6-D420-4CA5-BC92-5BD0BFFFAF8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7B2643-4BC2-4B31-BCA2-7AE69F3534F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F142A18-9700-4E81-9CF2-E35AE0CC532F}"/>
              </a:ext>
            </a:extLst>
          </p:cNvPr>
          <p:cNvSpPr/>
          <p:nvPr userDrawn="1"/>
        </p:nvSpPr>
        <p:spPr bwMode="auto">
          <a:xfrm>
            <a:off x="0" y="0"/>
            <a:ext cx="9144000" cy="1778000"/>
          </a:xfrm>
          <a:prstGeom prst="rect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57148" tIns="28574" rIns="57148" bIns="28574" numCol="1" rtlCol="0" anchor="t" anchorCtr="0" compatLnSpc="1">
            <a:prstTxWarp prst="textNoShape">
              <a:avLst/>
            </a:prstTxWarp>
          </a:bodyPr>
          <a:lstStyle/>
          <a:p>
            <a:pPr algn="ctr" defTabSz="914363"/>
            <a:endParaRPr lang="en-US" sz="1800">
              <a:solidFill>
                <a:prstClr val="black"/>
              </a:solidFill>
            </a:endParaRPr>
          </a:p>
        </p:txBody>
      </p:sp>
      <p:pic>
        <p:nvPicPr>
          <p:cNvPr id="10" name="Google Shape;26;p5" descr="marco.png">
            <a:extLst>
              <a:ext uri="{FF2B5EF4-FFF2-40B4-BE49-F238E27FC236}">
                <a16:creationId xmlns:a16="http://schemas.microsoft.com/office/drawing/2014/main" id="{B8A723C7-A90B-466D-BB11-50095F0C0213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l="1470" t="2427" r="1470" b="2427"/>
          <a:stretch/>
        </p:blipFill>
        <p:spPr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12FDBF-382F-417C-AD4A-879CDF8DA70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90563" y="1905000"/>
            <a:ext cx="7739063" cy="403352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E5557C-B2DD-43EA-A990-07DFBC01B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71956336"/>
      </p:ext>
    </p:extLst>
  </p:cSld>
  <p:clrMapOvr>
    <a:masterClrMapping/>
  </p:clrMapOvr>
  <p:transition spd="slow">
    <p:pu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78A06A6-D420-4CA5-BC92-5BD0BFFFAF8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7B2643-4BC2-4B31-BCA2-7AE69F3534F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F142A18-9700-4E81-9CF2-E35AE0CC532F}"/>
              </a:ext>
            </a:extLst>
          </p:cNvPr>
          <p:cNvSpPr/>
          <p:nvPr userDrawn="1"/>
        </p:nvSpPr>
        <p:spPr bwMode="auto">
          <a:xfrm>
            <a:off x="0" y="0"/>
            <a:ext cx="9144000" cy="1778000"/>
          </a:xfrm>
          <a:prstGeom prst="rect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57148" tIns="28574" rIns="57148" bIns="28574" numCol="1" rtlCol="0" anchor="t" anchorCtr="0" compatLnSpc="1">
            <a:prstTxWarp prst="textNoShape">
              <a:avLst/>
            </a:prstTxWarp>
          </a:bodyPr>
          <a:lstStyle/>
          <a:p>
            <a:pPr algn="ctr" defTabSz="914363"/>
            <a:endParaRPr lang="en-US" sz="1800">
              <a:solidFill>
                <a:prstClr val="black"/>
              </a:solidFill>
            </a:endParaRPr>
          </a:p>
        </p:txBody>
      </p:sp>
      <p:pic>
        <p:nvPicPr>
          <p:cNvPr id="10" name="Google Shape;26;p5" descr="marco.png">
            <a:extLst>
              <a:ext uri="{FF2B5EF4-FFF2-40B4-BE49-F238E27FC236}">
                <a16:creationId xmlns:a16="http://schemas.microsoft.com/office/drawing/2014/main" id="{B8A723C7-A90B-466D-BB11-50095F0C0213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l="1470" t="2427" r="1470" b="2427"/>
          <a:stretch/>
        </p:blipFill>
        <p:spPr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12FDBF-382F-417C-AD4A-879CDF8DA70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90562" y="1905000"/>
            <a:ext cx="3829050" cy="403352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2C6332B-9D98-4405-B852-8CF809B144B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24390" y="1905000"/>
            <a:ext cx="3829050" cy="403352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E5557C-B2DD-43EA-A990-07DFBC01B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78113848"/>
      </p:ext>
    </p:extLst>
  </p:cSld>
  <p:clrMapOvr>
    <a:masterClrMapping/>
  </p:clrMapOvr>
  <p:transition spd="slow">
    <p:pu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EC92465C-D4C0-4FD8-8C6C-0C0C811A4D9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4"/>
            <a:ext cx="9144000" cy="5969573"/>
          </a:xfrm>
          <a:custGeom>
            <a:avLst/>
            <a:gdLst>
              <a:gd name="connsiteX0" fmla="*/ 7230262 w 12192000"/>
              <a:gd name="connsiteY0" fmla="*/ 5906862 h 5969573"/>
              <a:gd name="connsiteX1" fmla="*/ 7197115 w 12192000"/>
              <a:gd name="connsiteY1" fmla="*/ 5913338 h 5969573"/>
              <a:gd name="connsiteX2" fmla="*/ 7214545 w 12192000"/>
              <a:gd name="connsiteY2" fmla="*/ 5911744 h 5969573"/>
              <a:gd name="connsiteX3" fmla="*/ 7230262 w 12192000"/>
              <a:gd name="connsiteY3" fmla="*/ 5906862 h 5969573"/>
              <a:gd name="connsiteX4" fmla="*/ 7009120 w 12192000"/>
              <a:gd name="connsiteY4" fmla="*/ 5850263 h 5969573"/>
              <a:gd name="connsiteX5" fmla="*/ 7021563 w 12192000"/>
              <a:gd name="connsiteY5" fmla="*/ 5861355 h 5969573"/>
              <a:gd name="connsiteX6" fmla="*/ 7021563 w 12192000"/>
              <a:gd name="connsiteY6" fmla="*/ 5861354 h 5969573"/>
              <a:gd name="connsiteX7" fmla="*/ 7768443 w 12192000"/>
              <a:gd name="connsiteY7" fmla="*/ 5742074 h 5969573"/>
              <a:gd name="connsiteX8" fmla="*/ 7768443 w 12192000"/>
              <a:gd name="connsiteY8" fmla="*/ 5742075 h 5969573"/>
              <a:gd name="connsiteX9" fmla="*/ 7792447 w 12192000"/>
              <a:gd name="connsiteY9" fmla="*/ 5764553 h 5969573"/>
              <a:gd name="connsiteX10" fmla="*/ 7768443 w 12192000"/>
              <a:gd name="connsiteY10" fmla="*/ 5742074 h 5969573"/>
              <a:gd name="connsiteX11" fmla="*/ 4038748 w 12192000"/>
              <a:gd name="connsiteY11" fmla="*/ 5739955 h 5969573"/>
              <a:gd name="connsiteX12" fmla="*/ 4030517 w 12192000"/>
              <a:gd name="connsiteY12" fmla="*/ 5751599 h 5969573"/>
              <a:gd name="connsiteX13" fmla="*/ 4015609 w 12192000"/>
              <a:gd name="connsiteY13" fmla="*/ 5770450 h 5969573"/>
              <a:gd name="connsiteX14" fmla="*/ 3996845 w 12192000"/>
              <a:gd name="connsiteY14" fmla="*/ 5780104 h 5969573"/>
              <a:gd name="connsiteX15" fmla="*/ 4030518 w 12192000"/>
              <a:gd name="connsiteY15" fmla="*/ 5751599 h 5969573"/>
              <a:gd name="connsiteX16" fmla="*/ 6245343 w 12192000"/>
              <a:gd name="connsiteY16" fmla="*/ 5736549 h 5969573"/>
              <a:gd name="connsiteX17" fmla="*/ 6274406 w 12192000"/>
              <a:gd name="connsiteY17" fmla="*/ 5743345 h 5969573"/>
              <a:gd name="connsiteX18" fmla="*/ 6291247 w 12192000"/>
              <a:gd name="connsiteY18" fmla="*/ 5749662 h 5969573"/>
              <a:gd name="connsiteX19" fmla="*/ 6291385 w 12192000"/>
              <a:gd name="connsiteY19" fmla="*/ 5749714 h 5969573"/>
              <a:gd name="connsiteX20" fmla="*/ 6306284 w 12192000"/>
              <a:gd name="connsiteY20" fmla="*/ 5755552 h 5969573"/>
              <a:gd name="connsiteX21" fmla="*/ 6308075 w 12192000"/>
              <a:gd name="connsiteY21" fmla="*/ 5755968 h 5969573"/>
              <a:gd name="connsiteX22" fmla="*/ 6313855 w 12192000"/>
              <a:gd name="connsiteY22" fmla="*/ 5758133 h 5969573"/>
              <a:gd name="connsiteX23" fmla="*/ 6337048 w 12192000"/>
              <a:gd name="connsiteY23" fmla="*/ 5762696 h 5969573"/>
              <a:gd name="connsiteX24" fmla="*/ 6308075 w 12192000"/>
              <a:gd name="connsiteY24" fmla="*/ 5755968 h 5969573"/>
              <a:gd name="connsiteX25" fmla="*/ 6291385 w 12192000"/>
              <a:gd name="connsiteY25" fmla="*/ 5749714 h 5969573"/>
              <a:gd name="connsiteX26" fmla="*/ 6276197 w 12192000"/>
              <a:gd name="connsiteY26" fmla="*/ 5743764 h 5969573"/>
              <a:gd name="connsiteX27" fmla="*/ 6274406 w 12192000"/>
              <a:gd name="connsiteY27" fmla="*/ 5743345 h 5969573"/>
              <a:gd name="connsiteX28" fmla="*/ 6268613 w 12192000"/>
              <a:gd name="connsiteY28" fmla="*/ 5741171 h 5969573"/>
              <a:gd name="connsiteX29" fmla="*/ 6245343 w 12192000"/>
              <a:gd name="connsiteY29" fmla="*/ 5736549 h 5969573"/>
              <a:gd name="connsiteX30" fmla="*/ 6558837 w 12192000"/>
              <a:gd name="connsiteY30" fmla="*/ 5706717 h 5969573"/>
              <a:gd name="connsiteX31" fmla="*/ 6529984 w 12192000"/>
              <a:gd name="connsiteY31" fmla="*/ 5708163 h 5969573"/>
              <a:gd name="connsiteX32" fmla="*/ 6589207 w 12192000"/>
              <a:gd name="connsiteY32" fmla="*/ 5711593 h 5969573"/>
              <a:gd name="connsiteX33" fmla="*/ 6558837 w 12192000"/>
              <a:gd name="connsiteY33" fmla="*/ 5706717 h 5969573"/>
              <a:gd name="connsiteX34" fmla="*/ 4834454 w 12192000"/>
              <a:gd name="connsiteY34" fmla="*/ 5646059 h 5969573"/>
              <a:gd name="connsiteX35" fmla="*/ 4883986 w 12192000"/>
              <a:gd name="connsiteY35" fmla="*/ 5670301 h 5969573"/>
              <a:gd name="connsiteX36" fmla="*/ 4858238 w 12192000"/>
              <a:gd name="connsiteY36" fmla="*/ 5663787 h 5969573"/>
              <a:gd name="connsiteX37" fmla="*/ 4834454 w 12192000"/>
              <a:gd name="connsiteY37" fmla="*/ 5646059 h 5969573"/>
              <a:gd name="connsiteX38" fmla="*/ 5056443 w 12192000"/>
              <a:gd name="connsiteY38" fmla="*/ 5643725 h 5969573"/>
              <a:gd name="connsiteX39" fmla="*/ 5072589 w 12192000"/>
              <a:gd name="connsiteY39" fmla="*/ 5644505 h 5969573"/>
              <a:gd name="connsiteX40" fmla="*/ 5089162 w 12192000"/>
              <a:gd name="connsiteY40" fmla="*/ 5653107 h 5969573"/>
              <a:gd name="connsiteX41" fmla="*/ 5056443 w 12192000"/>
              <a:gd name="connsiteY41" fmla="*/ 5643725 h 5969573"/>
              <a:gd name="connsiteX42" fmla="*/ 739852 w 12192000"/>
              <a:gd name="connsiteY42" fmla="*/ 5343843 h 5969573"/>
              <a:gd name="connsiteX43" fmla="*/ 724278 w 12192000"/>
              <a:gd name="connsiteY43" fmla="*/ 5365062 h 5969573"/>
              <a:gd name="connsiteX44" fmla="*/ 708621 w 12192000"/>
              <a:gd name="connsiteY44" fmla="*/ 5381222 h 5969573"/>
              <a:gd name="connsiteX45" fmla="*/ 691439 w 12192000"/>
              <a:gd name="connsiteY45" fmla="*/ 5386697 h 5969573"/>
              <a:gd name="connsiteX46" fmla="*/ 708622 w 12192000"/>
              <a:gd name="connsiteY46" fmla="*/ 5381222 h 5969573"/>
              <a:gd name="connsiteX47" fmla="*/ 724279 w 12192000"/>
              <a:gd name="connsiteY47" fmla="*/ 5365062 h 5969573"/>
              <a:gd name="connsiteX48" fmla="*/ 739852 w 12192000"/>
              <a:gd name="connsiteY48" fmla="*/ 5343843 h 5969573"/>
              <a:gd name="connsiteX49" fmla="*/ 8934151 w 12192000"/>
              <a:gd name="connsiteY49" fmla="*/ 5275333 h 5969573"/>
              <a:gd name="connsiteX50" fmla="*/ 8954249 w 12192000"/>
              <a:gd name="connsiteY50" fmla="*/ 5290264 h 5969573"/>
              <a:gd name="connsiteX51" fmla="*/ 8962389 w 12192000"/>
              <a:gd name="connsiteY51" fmla="*/ 5293563 h 5969573"/>
              <a:gd name="connsiteX52" fmla="*/ 8954250 w 12192000"/>
              <a:gd name="connsiteY52" fmla="*/ 5290264 h 5969573"/>
              <a:gd name="connsiteX53" fmla="*/ 8934151 w 12192000"/>
              <a:gd name="connsiteY53" fmla="*/ 5275333 h 5969573"/>
              <a:gd name="connsiteX54" fmla="*/ 2314816 w 12192000"/>
              <a:gd name="connsiteY54" fmla="*/ 5273737 h 5969573"/>
              <a:gd name="connsiteX55" fmla="*/ 2300909 w 12192000"/>
              <a:gd name="connsiteY55" fmla="*/ 5279143 h 5969573"/>
              <a:gd name="connsiteX56" fmla="*/ 2216515 w 12192000"/>
              <a:gd name="connsiteY56" fmla="*/ 5314887 h 5969573"/>
              <a:gd name="connsiteX57" fmla="*/ 2300910 w 12192000"/>
              <a:gd name="connsiteY57" fmla="*/ 5279143 h 5969573"/>
              <a:gd name="connsiteX58" fmla="*/ 1916629 w 12192000"/>
              <a:gd name="connsiteY58" fmla="*/ 5252000 h 5969573"/>
              <a:gd name="connsiteX59" fmla="*/ 1907132 w 12192000"/>
              <a:gd name="connsiteY59" fmla="*/ 5255330 h 5969573"/>
              <a:gd name="connsiteX60" fmla="*/ 1866619 w 12192000"/>
              <a:gd name="connsiteY60" fmla="*/ 5265015 h 5969573"/>
              <a:gd name="connsiteX61" fmla="*/ 1907133 w 12192000"/>
              <a:gd name="connsiteY61" fmla="*/ 5255330 h 5969573"/>
              <a:gd name="connsiteX62" fmla="*/ 2058204 w 12192000"/>
              <a:gd name="connsiteY62" fmla="*/ 5241232 h 5969573"/>
              <a:gd name="connsiteX63" fmla="*/ 2108194 w 12192000"/>
              <a:gd name="connsiteY63" fmla="*/ 5255939 h 5969573"/>
              <a:gd name="connsiteX64" fmla="*/ 2058204 w 12192000"/>
              <a:gd name="connsiteY64" fmla="*/ 5241232 h 5969573"/>
              <a:gd name="connsiteX65" fmla="*/ 0 w 12192000"/>
              <a:gd name="connsiteY65" fmla="*/ 0 h 5969573"/>
              <a:gd name="connsiteX66" fmla="*/ 12191456 w 12192000"/>
              <a:gd name="connsiteY66" fmla="*/ 0 h 5969573"/>
              <a:gd name="connsiteX67" fmla="*/ 12191456 w 12192000"/>
              <a:gd name="connsiteY67" fmla="*/ 873938 h 5969573"/>
              <a:gd name="connsiteX68" fmla="*/ 12192000 w 12192000"/>
              <a:gd name="connsiteY68" fmla="*/ 873938 h 5969573"/>
              <a:gd name="connsiteX69" fmla="*/ 12192000 w 12192000"/>
              <a:gd name="connsiteY69" fmla="*/ 3249107 h 5969573"/>
              <a:gd name="connsiteX70" fmla="*/ 12192000 w 12192000"/>
              <a:gd name="connsiteY70" fmla="*/ 3283970 h 5969573"/>
              <a:gd name="connsiteX71" fmla="*/ 12192000 w 12192000"/>
              <a:gd name="connsiteY71" fmla="*/ 3331026 h 5969573"/>
              <a:gd name="connsiteX72" fmla="*/ 12164535 w 12192000"/>
              <a:gd name="connsiteY72" fmla="*/ 3347929 h 5969573"/>
              <a:gd name="connsiteX73" fmla="*/ 12079464 w 12192000"/>
              <a:gd name="connsiteY73" fmla="*/ 3397089 h 5969573"/>
              <a:gd name="connsiteX74" fmla="*/ 12036830 w 12192000"/>
              <a:gd name="connsiteY74" fmla="*/ 3463727 h 5969573"/>
              <a:gd name="connsiteX75" fmla="*/ 11937546 w 12192000"/>
              <a:gd name="connsiteY75" fmla="*/ 3582600 h 5969573"/>
              <a:gd name="connsiteX76" fmla="*/ 11895874 w 12192000"/>
              <a:gd name="connsiteY76" fmla="*/ 3627920 h 5969573"/>
              <a:gd name="connsiteX77" fmla="*/ 11872254 w 12192000"/>
              <a:gd name="connsiteY77" fmla="*/ 3644820 h 5969573"/>
              <a:gd name="connsiteX78" fmla="*/ 11818289 w 12192000"/>
              <a:gd name="connsiteY78" fmla="*/ 3700511 h 5969573"/>
              <a:gd name="connsiteX79" fmla="*/ 11792172 w 12192000"/>
              <a:gd name="connsiteY79" fmla="*/ 3732964 h 5969573"/>
              <a:gd name="connsiteX80" fmla="*/ 11707101 w 12192000"/>
              <a:gd name="connsiteY80" fmla="*/ 3842426 h 5969573"/>
              <a:gd name="connsiteX81" fmla="*/ 11675988 w 12192000"/>
              <a:gd name="connsiteY81" fmla="*/ 3872193 h 5969573"/>
              <a:gd name="connsiteX82" fmla="*/ 11623372 w 12192000"/>
              <a:gd name="connsiteY82" fmla="*/ 3912327 h 5969573"/>
              <a:gd name="connsiteX83" fmla="*/ 11592455 w 12192000"/>
              <a:gd name="connsiteY83" fmla="*/ 3928651 h 5969573"/>
              <a:gd name="connsiteX84" fmla="*/ 11537914 w 12192000"/>
              <a:gd name="connsiteY84" fmla="*/ 3986454 h 5969573"/>
              <a:gd name="connsiteX85" fmla="*/ 11450923 w 12192000"/>
              <a:gd name="connsiteY85" fmla="*/ 4125489 h 5969573"/>
              <a:gd name="connsiteX86" fmla="*/ 11354711 w 12192000"/>
              <a:gd name="connsiteY86" fmla="*/ 4199232 h 5969573"/>
              <a:gd name="connsiteX87" fmla="*/ 11321872 w 12192000"/>
              <a:gd name="connsiteY87" fmla="*/ 4250698 h 5969573"/>
              <a:gd name="connsiteX88" fmla="*/ 11260804 w 12192000"/>
              <a:gd name="connsiteY88" fmla="*/ 4311766 h 5969573"/>
              <a:gd name="connsiteX89" fmla="*/ 11181301 w 12192000"/>
              <a:gd name="connsiteY89" fmla="*/ 4355360 h 5969573"/>
              <a:gd name="connsiteX90" fmla="*/ 11103718 w 12192000"/>
              <a:gd name="connsiteY90" fmla="*/ 4388965 h 5969573"/>
              <a:gd name="connsiteX91" fmla="*/ 11054940 w 12192000"/>
              <a:gd name="connsiteY91" fmla="*/ 4412394 h 5969573"/>
              <a:gd name="connsiteX92" fmla="*/ 10968712 w 12192000"/>
              <a:gd name="connsiteY92" fmla="*/ 4433903 h 5969573"/>
              <a:gd name="connsiteX93" fmla="*/ 10896893 w 12192000"/>
              <a:gd name="connsiteY93" fmla="*/ 4441583 h 5969573"/>
              <a:gd name="connsiteX94" fmla="*/ 10813358 w 12192000"/>
              <a:gd name="connsiteY94" fmla="*/ 4451570 h 5969573"/>
              <a:gd name="connsiteX95" fmla="*/ 10702358 w 12192000"/>
              <a:gd name="connsiteY95" fmla="*/ 4486519 h 5969573"/>
              <a:gd name="connsiteX96" fmla="*/ 10590017 w 12192000"/>
              <a:gd name="connsiteY96" fmla="*/ 4564872 h 5969573"/>
              <a:gd name="connsiteX97" fmla="*/ 10550264 w 12192000"/>
              <a:gd name="connsiteY97" fmla="*/ 4574089 h 5969573"/>
              <a:gd name="connsiteX98" fmla="*/ 10429283 w 12192000"/>
              <a:gd name="connsiteY98" fmla="*/ 4550086 h 5969573"/>
              <a:gd name="connsiteX99" fmla="*/ 10252030 w 12192000"/>
              <a:gd name="connsiteY99" fmla="*/ 4525505 h 5969573"/>
              <a:gd name="connsiteX100" fmla="*/ 10207287 w 12192000"/>
              <a:gd name="connsiteY100" fmla="*/ 4549894 h 5969573"/>
              <a:gd name="connsiteX101" fmla="*/ 10135080 w 12192000"/>
              <a:gd name="connsiteY101" fmla="*/ 4596366 h 5969573"/>
              <a:gd name="connsiteX102" fmla="*/ 10094942 w 12192000"/>
              <a:gd name="connsiteY102" fmla="*/ 4680287 h 5969573"/>
              <a:gd name="connsiteX103" fmla="*/ 10068825 w 12192000"/>
              <a:gd name="connsiteY103" fmla="*/ 4774962 h 5969573"/>
              <a:gd name="connsiteX104" fmla="*/ 10042710 w 12192000"/>
              <a:gd name="connsiteY104" fmla="*/ 4814520 h 5969573"/>
              <a:gd name="connsiteX105" fmla="*/ 10012943 w 12192000"/>
              <a:gd name="connsiteY105" fmla="*/ 4840637 h 5969573"/>
              <a:gd name="connsiteX106" fmla="*/ 9972041 w 12192000"/>
              <a:gd name="connsiteY106" fmla="*/ 4883655 h 5969573"/>
              <a:gd name="connsiteX107" fmla="*/ 9937088 w 12192000"/>
              <a:gd name="connsiteY107" fmla="*/ 4977944 h 5969573"/>
              <a:gd name="connsiteX108" fmla="*/ 9899254 w 12192000"/>
              <a:gd name="connsiteY108" fmla="*/ 5011360 h 5969573"/>
              <a:gd name="connsiteX109" fmla="*/ 9868337 w 12192000"/>
              <a:gd name="connsiteY109" fmla="*/ 5024420 h 5969573"/>
              <a:gd name="connsiteX110" fmla="*/ 9740056 w 12192000"/>
              <a:gd name="connsiteY110" fmla="*/ 5077228 h 5969573"/>
              <a:gd name="connsiteX111" fmla="*/ 9723928 w 12192000"/>
              <a:gd name="connsiteY111" fmla="*/ 5078764 h 5969573"/>
              <a:gd name="connsiteX112" fmla="*/ 9538802 w 12192000"/>
              <a:gd name="connsiteY112" fmla="*/ 5124662 h 5969573"/>
              <a:gd name="connsiteX113" fmla="*/ 9487910 w 12192000"/>
              <a:gd name="connsiteY113" fmla="*/ 5135609 h 5969573"/>
              <a:gd name="connsiteX114" fmla="*/ 9355597 w 12192000"/>
              <a:gd name="connsiteY114" fmla="*/ 5168446 h 5969573"/>
              <a:gd name="connsiteX115" fmla="*/ 9286655 w 12192000"/>
              <a:gd name="connsiteY115" fmla="*/ 5254479 h 5969573"/>
              <a:gd name="connsiteX116" fmla="*/ 9239221 w 12192000"/>
              <a:gd name="connsiteY116" fmla="*/ 5306523 h 5969573"/>
              <a:gd name="connsiteX117" fmla="*/ 9177770 w 12192000"/>
              <a:gd name="connsiteY117" fmla="*/ 5340131 h 5969573"/>
              <a:gd name="connsiteX118" fmla="*/ 9142629 w 12192000"/>
              <a:gd name="connsiteY118" fmla="*/ 5352611 h 5969573"/>
              <a:gd name="connsiteX119" fmla="*/ 9048721 w 12192000"/>
              <a:gd name="connsiteY119" fmla="*/ 5346275 h 5969573"/>
              <a:gd name="connsiteX120" fmla="*/ 9005898 w 12192000"/>
              <a:gd name="connsiteY120" fmla="*/ 5322078 h 5969573"/>
              <a:gd name="connsiteX121" fmla="*/ 8967106 w 12192000"/>
              <a:gd name="connsiteY121" fmla="*/ 5315164 h 5969573"/>
              <a:gd name="connsiteX122" fmla="*/ 8862446 w 12192000"/>
              <a:gd name="connsiteY122" fmla="*/ 5388906 h 5969573"/>
              <a:gd name="connsiteX123" fmla="*/ 8850922 w 12192000"/>
              <a:gd name="connsiteY123" fmla="*/ 5410799 h 5969573"/>
              <a:gd name="connsiteX124" fmla="*/ 8810788 w 12192000"/>
              <a:gd name="connsiteY124" fmla="*/ 5518531 h 5969573"/>
              <a:gd name="connsiteX125" fmla="*/ 8783133 w 12192000"/>
              <a:gd name="connsiteY125" fmla="*/ 5549835 h 5969573"/>
              <a:gd name="connsiteX126" fmla="*/ 8771610 w 12192000"/>
              <a:gd name="connsiteY126" fmla="*/ 5557131 h 5969573"/>
              <a:gd name="connsiteX127" fmla="*/ 8689227 w 12192000"/>
              <a:gd name="connsiteY127" fmla="*/ 5604757 h 5969573"/>
              <a:gd name="connsiteX128" fmla="*/ 8611068 w 12192000"/>
              <a:gd name="connsiteY128" fmla="*/ 5632410 h 5969573"/>
              <a:gd name="connsiteX129" fmla="*/ 8496228 w 12192000"/>
              <a:gd name="connsiteY129" fmla="*/ 5663327 h 5969573"/>
              <a:gd name="connsiteX130" fmla="*/ 8445146 w 12192000"/>
              <a:gd name="connsiteY130" fmla="*/ 5695398 h 5969573"/>
              <a:gd name="connsiteX131" fmla="*/ 8352010 w 12192000"/>
              <a:gd name="connsiteY131" fmla="*/ 5728046 h 5969573"/>
              <a:gd name="connsiteX132" fmla="*/ 8313409 w 12192000"/>
              <a:gd name="connsiteY132" fmla="*/ 5736688 h 5969573"/>
              <a:gd name="connsiteX133" fmla="*/ 8279996 w 12192000"/>
              <a:gd name="connsiteY133" fmla="*/ 5752051 h 5969573"/>
              <a:gd name="connsiteX134" fmla="*/ 8244274 w 12192000"/>
              <a:gd name="connsiteY134" fmla="*/ 5776053 h 5969573"/>
              <a:gd name="connsiteX135" fmla="*/ 8150750 w 12192000"/>
              <a:gd name="connsiteY135" fmla="*/ 5834242 h 5969573"/>
              <a:gd name="connsiteX136" fmla="*/ 8010181 w 12192000"/>
              <a:gd name="connsiteY136" fmla="*/ 5824065 h 5969573"/>
              <a:gd name="connsiteX137" fmla="*/ 7929526 w 12192000"/>
              <a:gd name="connsiteY137" fmla="*/ 5824833 h 5969573"/>
              <a:gd name="connsiteX138" fmla="*/ 7855015 w 12192000"/>
              <a:gd name="connsiteY138" fmla="*/ 5815231 h 5969573"/>
              <a:gd name="connsiteX139" fmla="*/ 7830818 w 12192000"/>
              <a:gd name="connsiteY139" fmla="*/ 5792570 h 5969573"/>
              <a:gd name="connsiteX140" fmla="*/ 7729228 w 12192000"/>
              <a:gd name="connsiteY140" fmla="*/ 5853446 h 5969573"/>
              <a:gd name="connsiteX141" fmla="*/ 7694087 w 12192000"/>
              <a:gd name="connsiteY141" fmla="*/ 5905873 h 5969573"/>
              <a:gd name="connsiteX142" fmla="*/ 7626104 w 12192000"/>
              <a:gd name="connsiteY142" fmla="*/ 5960411 h 5969573"/>
              <a:gd name="connsiteX143" fmla="*/ 7492255 w 12192000"/>
              <a:gd name="connsiteY143" fmla="*/ 5942934 h 5969573"/>
              <a:gd name="connsiteX144" fmla="*/ 7418512 w 12192000"/>
              <a:gd name="connsiteY144" fmla="*/ 5903952 h 5969573"/>
              <a:gd name="connsiteX145" fmla="*/ 7371272 w 12192000"/>
              <a:gd name="connsiteY145" fmla="*/ 5902030 h 5969573"/>
              <a:gd name="connsiteX146" fmla="*/ 7288311 w 12192000"/>
              <a:gd name="connsiteY146" fmla="*/ 5958683 h 5969573"/>
              <a:gd name="connsiteX147" fmla="*/ 7254895 w 12192000"/>
              <a:gd name="connsiteY147" fmla="*/ 5965211 h 5969573"/>
              <a:gd name="connsiteX148" fmla="*/ 7197093 w 12192000"/>
              <a:gd name="connsiteY148" fmla="*/ 5968861 h 5969573"/>
              <a:gd name="connsiteX149" fmla="*/ 7144475 w 12192000"/>
              <a:gd name="connsiteY149" fmla="*/ 5950810 h 5969573"/>
              <a:gd name="connsiteX150" fmla="*/ 7020610 w 12192000"/>
              <a:gd name="connsiteY150" fmla="*/ 5861705 h 5969573"/>
              <a:gd name="connsiteX151" fmla="*/ 7000062 w 12192000"/>
              <a:gd name="connsiteY151" fmla="*/ 5852870 h 5969573"/>
              <a:gd name="connsiteX152" fmla="*/ 6963766 w 12192000"/>
              <a:gd name="connsiteY152" fmla="*/ 5846916 h 5969573"/>
              <a:gd name="connsiteX153" fmla="*/ 6820891 w 12192000"/>
              <a:gd name="connsiteY153" fmla="*/ 5775095 h 5969573"/>
              <a:gd name="connsiteX154" fmla="*/ 6789587 w 12192000"/>
              <a:gd name="connsiteY154" fmla="*/ 5775671 h 5969573"/>
              <a:gd name="connsiteX155" fmla="*/ 6738121 w 12192000"/>
              <a:gd name="connsiteY155" fmla="*/ 5781816 h 5969573"/>
              <a:gd name="connsiteX156" fmla="*/ 6682623 w 12192000"/>
              <a:gd name="connsiteY156" fmla="*/ 5770101 h 5969573"/>
              <a:gd name="connsiteX157" fmla="*/ 6642102 w 12192000"/>
              <a:gd name="connsiteY157" fmla="*/ 5761845 h 5969573"/>
              <a:gd name="connsiteX158" fmla="*/ 6528609 w 12192000"/>
              <a:gd name="connsiteY158" fmla="*/ 5786040 h 5969573"/>
              <a:gd name="connsiteX159" fmla="*/ 6434127 w 12192000"/>
              <a:gd name="connsiteY159" fmla="*/ 5809853 h 5969573"/>
              <a:gd name="connsiteX160" fmla="*/ 6421069 w 12192000"/>
              <a:gd name="connsiteY160" fmla="*/ 5806589 h 5969573"/>
              <a:gd name="connsiteX161" fmla="*/ 6295474 w 12192000"/>
              <a:gd name="connsiteY161" fmla="*/ 5787000 h 5969573"/>
              <a:gd name="connsiteX162" fmla="*/ 6240552 w 12192000"/>
              <a:gd name="connsiteY162" fmla="*/ 5760309 h 5969573"/>
              <a:gd name="connsiteX163" fmla="*/ 6165083 w 12192000"/>
              <a:gd name="connsiteY163" fmla="*/ 5736688 h 5969573"/>
              <a:gd name="connsiteX164" fmla="*/ 6081160 w 12192000"/>
              <a:gd name="connsiteY164" fmla="*/ 5708457 h 5969573"/>
              <a:gd name="connsiteX165" fmla="*/ 6019517 w 12192000"/>
              <a:gd name="connsiteY165" fmla="*/ 5694822 h 5969573"/>
              <a:gd name="connsiteX166" fmla="*/ 5928684 w 12192000"/>
              <a:gd name="connsiteY166" fmla="*/ 5704809 h 5969573"/>
              <a:gd name="connsiteX167" fmla="*/ 5910055 w 12192000"/>
              <a:gd name="connsiteY167" fmla="*/ 5712875 h 5969573"/>
              <a:gd name="connsiteX168" fmla="*/ 5731460 w 12192000"/>
              <a:gd name="connsiteY168" fmla="*/ 5773367 h 5969573"/>
              <a:gd name="connsiteX169" fmla="*/ 5612398 w 12192000"/>
              <a:gd name="connsiteY169" fmla="*/ 5774135 h 5969573"/>
              <a:gd name="connsiteX170" fmla="*/ 5572836 w 12192000"/>
              <a:gd name="connsiteY170" fmla="*/ 5765109 h 5969573"/>
              <a:gd name="connsiteX171" fmla="*/ 5500629 w 12192000"/>
              <a:gd name="connsiteY171" fmla="*/ 5724973 h 5969573"/>
              <a:gd name="connsiteX172" fmla="*/ 5468752 w 12192000"/>
              <a:gd name="connsiteY172" fmla="*/ 5719211 h 5969573"/>
              <a:gd name="connsiteX173" fmla="*/ 5412294 w 12192000"/>
              <a:gd name="connsiteY173" fmla="*/ 5715371 h 5969573"/>
              <a:gd name="connsiteX174" fmla="*/ 5289773 w 12192000"/>
              <a:gd name="connsiteY174" fmla="*/ 5719211 h 5969573"/>
              <a:gd name="connsiteX175" fmla="*/ 5129999 w 12192000"/>
              <a:gd name="connsiteY175" fmla="*/ 5702889 h 5969573"/>
              <a:gd name="connsiteX176" fmla="*/ 5066626 w 12192000"/>
              <a:gd name="connsiteY176" fmla="*/ 5707881 h 5969573"/>
              <a:gd name="connsiteX177" fmla="*/ 4998261 w 12192000"/>
              <a:gd name="connsiteY177" fmla="*/ 5716523 h 5969573"/>
              <a:gd name="connsiteX178" fmla="*/ 4978287 w 12192000"/>
              <a:gd name="connsiteY178" fmla="*/ 5716139 h 5969573"/>
              <a:gd name="connsiteX179" fmla="*/ 4873245 w 12192000"/>
              <a:gd name="connsiteY179" fmla="*/ 5695784 h 5969573"/>
              <a:gd name="connsiteX180" fmla="*/ 4849238 w 12192000"/>
              <a:gd name="connsiteY180" fmla="*/ 5682148 h 5969573"/>
              <a:gd name="connsiteX181" fmla="*/ 4786633 w 12192000"/>
              <a:gd name="connsiteY181" fmla="*/ 5687716 h 5969573"/>
              <a:gd name="connsiteX182" fmla="*/ 4730945 w 12192000"/>
              <a:gd name="connsiteY182" fmla="*/ 5709993 h 5969573"/>
              <a:gd name="connsiteX183" fmla="*/ 4411584 w 12192000"/>
              <a:gd name="connsiteY183" fmla="*/ 5758005 h 5969573"/>
              <a:gd name="connsiteX184" fmla="*/ 4219547 w 12192000"/>
              <a:gd name="connsiteY184" fmla="*/ 5758773 h 5969573"/>
              <a:gd name="connsiteX185" fmla="*/ 4085120 w 12192000"/>
              <a:gd name="connsiteY185" fmla="*/ 5779896 h 5969573"/>
              <a:gd name="connsiteX186" fmla="*/ 4062845 w 12192000"/>
              <a:gd name="connsiteY186" fmla="*/ 5802172 h 5969573"/>
              <a:gd name="connsiteX187" fmla="*/ 3980844 w 12192000"/>
              <a:gd name="connsiteY187" fmla="*/ 5825793 h 5969573"/>
              <a:gd name="connsiteX188" fmla="*/ 3902875 w 12192000"/>
              <a:gd name="connsiteY188" fmla="*/ 5777013 h 5969573"/>
              <a:gd name="connsiteX189" fmla="*/ 3805129 w 12192000"/>
              <a:gd name="connsiteY189" fmla="*/ 5703271 h 5969573"/>
              <a:gd name="connsiteX190" fmla="*/ 3751935 w 12192000"/>
              <a:gd name="connsiteY190" fmla="*/ 5702697 h 5969573"/>
              <a:gd name="connsiteX191" fmla="*/ 3642281 w 12192000"/>
              <a:gd name="connsiteY191" fmla="*/ 5688294 h 5969573"/>
              <a:gd name="connsiteX192" fmla="*/ 3566234 w 12192000"/>
              <a:gd name="connsiteY192" fmla="*/ 5663713 h 5969573"/>
              <a:gd name="connsiteX193" fmla="*/ 3459653 w 12192000"/>
              <a:gd name="connsiteY193" fmla="*/ 5634524 h 5969573"/>
              <a:gd name="connsiteX194" fmla="*/ 3419902 w 12192000"/>
              <a:gd name="connsiteY194" fmla="*/ 5619159 h 5969573"/>
              <a:gd name="connsiteX195" fmla="*/ 3324842 w 12192000"/>
              <a:gd name="connsiteY195" fmla="*/ 5596306 h 5969573"/>
              <a:gd name="connsiteX196" fmla="*/ 3246105 w 12192000"/>
              <a:gd name="connsiteY196" fmla="*/ 5581330 h 5969573"/>
              <a:gd name="connsiteX197" fmla="*/ 3182543 w 12192000"/>
              <a:gd name="connsiteY197" fmla="*/ 5534472 h 5969573"/>
              <a:gd name="connsiteX198" fmla="*/ 3162186 w 12192000"/>
              <a:gd name="connsiteY198" fmla="*/ 5510273 h 5969573"/>
              <a:gd name="connsiteX199" fmla="*/ 3145287 w 12192000"/>
              <a:gd name="connsiteY199" fmla="*/ 5494718 h 5969573"/>
              <a:gd name="connsiteX200" fmla="*/ 3070392 w 12192000"/>
              <a:gd name="connsiteY200" fmla="*/ 5403501 h 5969573"/>
              <a:gd name="connsiteX201" fmla="*/ 3061944 w 12192000"/>
              <a:gd name="connsiteY201" fmla="*/ 5395819 h 5969573"/>
              <a:gd name="connsiteX202" fmla="*/ 2960548 w 12192000"/>
              <a:gd name="connsiteY202" fmla="*/ 5353763 h 5969573"/>
              <a:gd name="connsiteX203" fmla="*/ 2924827 w 12192000"/>
              <a:gd name="connsiteY203" fmla="*/ 5330912 h 5969573"/>
              <a:gd name="connsiteX204" fmla="*/ 2851470 w 12192000"/>
              <a:gd name="connsiteY204" fmla="*/ 5273876 h 5969573"/>
              <a:gd name="connsiteX205" fmla="*/ 2822470 w 12192000"/>
              <a:gd name="connsiteY205" fmla="*/ 5271956 h 5969573"/>
              <a:gd name="connsiteX206" fmla="*/ 2715698 w 12192000"/>
              <a:gd name="connsiteY206" fmla="*/ 5306137 h 5969573"/>
              <a:gd name="connsiteX207" fmla="*/ 2661542 w 12192000"/>
              <a:gd name="connsiteY207" fmla="*/ 5344739 h 5969573"/>
              <a:gd name="connsiteX208" fmla="*/ 2642724 w 12192000"/>
              <a:gd name="connsiteY208" fmla="*/ 5360101 h 5969573"/>
              <a:gd name="connsiteX209" fmla="*/ 2509834 w 12192000"/>
              <a:gd name="connsiteY209" fmla="*/ 5343585 h 5969573"/>
              <a:gd name="connsiteX210" fmla="*/ 2472771 w 12192000"/>
              <a:gd name="connsiteY210" fmla="*/ 5339937 h 5969573"/>
              <a:gd name="connsiteX211" fmla="*/ 2345640 w 12192000"/>
              <a:gd name="connsiteY211" fmla="*/ 5321500 h 5969573"/>
              <a:gd name="connsiteX212" fmla="*/ 2319333 w 12192000"/>
              <a:gd name="connsiteY212" fmla="*/ 5325918 h 5969573"/>
              <a:gd name="connsiteX213" fmla="*/ 2148034 w 12192000"/>
              <a:gd name="connsiteY213" fmla="*/ 5329566 h 5969573"/>
              <a:gd name="connsiteX214" fmla="*/ 2136128 w 12192000"/>
              <a:gd name="connsiteY214" fmla="*/ 5319004 h 5969573"/>
              <a:gd name="connsiteX215" fmla="*/ 2074675 w 12192000"/>
              <a:gd name="connsiteY215" fmla="*/ 5287702 h 5969573"/>
              <a:gd name="connsiteX216" fmla="*/ 1992676 w 12192000"/>
              <a:gd name="connsiteY216" fmla="*/ 5279638 h 5969573"/>
              <a:gd name="connsiteX217" fmla="*/ 1977695 w 12192000"/>
              <a:gd name="connsiteY217" fmla="*/ 5282518 h 5969573"/>
              <a:gd name="connsiteX218" fmla="*/ 1922389 w 12192000"/>
              <a:gd name="connsiteY218" fmla="*/ 5301913 h 5969573"/>
              <a:gd name="connsiteX219" fmla="*/ 1798140 w 12192000"/>
              <a:gd name="connsiteY219" fmla="*/ 5319964 h 5969573"/>
              <a:gd name="connsiteX220" fmla="*/ 1773946 w 12192000"/>
              <a:gd name="connsiteY220" fmla="*/ 5326494 h 5969573"/>
              <a:gd name="connsiteX221" fmla="*/ 1730352 w 12192000"/>
              <a:gd name="connsiteY221" fmla="*/ 5336672 h 5969573"/>
              <a:gd name="connsiteX222" fmla="*/ 1612247 w 12192000"/>
              <a:gd name="connsiteY222" fmla="*/ 5343395 h 5969573"/>
              <a:gd name="connsiteX223" fmla="*/ 1555021 w 12192000"/>
              <a:gd name="connsiteY223" fmla="*/ 5333408 h 5969573"/>
              <a:gd name="connsiteX224" fmla="*/ 1529480 w 12192000"/>
              <a:gd name="connsiteY224" fmla="*/ 5333984 h 5969573"/>
              <a:gd name="connsiteX225" fmla="*/ 1444217 w 12192000"/>
              <a:gd name="connsiteY225" fmla="*/ 5359525 h 5969573"/>
              <a:gd name="connsiteX226" fmla="*/ 1235085 w 12192000"/>
              <a:gd name="connsiteY226" fmla="*/ 5343203 h 5969573"/>
              <a:gd name="connsiteX227" fmla="*/ 1169024 w 12192000"/>
              <a:gd name="connsiteY227" fmla="*/ 5329376 h 5969573"/>
              <a:gd name="connsiteX228" fmla="*/ 1133883 w 12192000"/>
              <a:gd name="connsiteY228" fmla="*/ 5327454 h 5969573"/>
              <a:gd name="connsiteX229" fmla="*/ 1084721 w 12192000"/>
              <a:gd name="connsiteY229" fmla="*/ 5346849 h 5969573"/>
              <a:gd name="connsiteX230" fmla="*/ 995039 w 12192000"/>
              <a:gd name="connsiteY230" fmla="*/ 5350499 h 5969573"/>
              <a:gd name="connsiteX231" fmla="*/ 868486 w 12192000"/>
              <a:gd name="connsiteY231" fmla="*/ 5347617 h 5969573"/>
              <a:gd name="connsiteX232" fmla="*/ 765744 w 12192000"/>
              <a:gd name="connsiteY232" fmla="*/ 5376230 h 5969573"/>
              <a:gd name="connsiteX233" fmla="*/ 730027 w 12192000"/>
              <a:gd name="connsiteY233" fmla="*/ 5412527 h 5969573"/>
              <a:gd name="connsiteX234" fmla="*/ 653212 w 12192000"/>
              <a:gd name="connsiteY234" fmla="*/ 5419824 h 5969573"/>
              <a:gd name="connsiteX235" fmla="*/ 557576 w 12192000"/>
              <a:gd name="connsiteY235" fmla="*/ 5367398 h 5969573"/>
              <a:gd name="connsiteX236" fmla="*/ 546629 w 12192000"/>
              <a:gd name="connsiteY236" fmla="*/ 5369126 h 5969573"/>
              <a:gd name="connsiteX237" fmla="*/ 378597 w 12192000"/>
              <a:gd name="connsiteY237" fmla="*/ 5394861 h 5969573"/>
              <a:gd name="connsiteX238" fmla="*/ 276241 w 12192000"/>
              <a:gd name="connsiteY238" fmla="*/ 5417328 h 5969573"/>
              <a:gd name="connsiteX239" fmla="*/ 266641 w 12192000"/>
              <a:gd name="connsiteY239" fmla="*/ 5426738 h 5969573"/>
              <a:gd name="connsiteX240" fmla="*/ 171195 w 12192000"/>
              <a:gd name="connsiteY240" fmla="*/ 5449399 h 5969573"/>
              <a:gd name="connsiteX241" fmla="*/ 90540 w 12192000"/>
              <a:gd name="connsiteY241" fmla="*/ 5429426 h 5969573"/>
              <a:gd name="connsiteX242" fmla="*/ 35041 w 12192000"/>
              <a:gd name="connsiteY242" fmla="*/ 5417136 h 5969573"/>
              <a:gd name="connsiteX243" fmla="*/ 476 w 12192000"/>
              <a:gd name="connsiteY243" fmla="*/ 5413897 h 5969573"/>
              <a:gd name="connsiteX244" fmla="*/ 476 w 12192000"/>
              <a:gd name="connsiteY244" fmla="*/ 5946682 h 5969573"/>
              <a:gd name="connsiteX245" fmla="*/ 0 w 12192000"/>
              <a:gd name="connsiteY245" fmla="*/ 5946682 h 5969573"/>
              <a:gd name="connsiteX246" fmla="*/ 0 w 12192000"/>
              <a:gd name="connsiteY246" fmla="*/ 1335314 h 5969573"/>
              <a:gd name="connsiteX247" fmla="*/ 0 w 12192000"/>
              <a:gd name="connsiteY247" fmla="*/ 873938 h 5969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</a:cxnLst>
            <a:rect l="l" t="t" r="r" b="b"/>
            <a:pathLst>
              <a:path w="12192000" h="5969573">
                <a:moveTo>
                  <a:pt x="7230262" y="5906862"/>
                </a:moveTo>
                <a:lnTo>
                  <a:pt x="7197115" y="5913338"/>
                </a:lnTo>
                <a:lnTo>
                  <a:pt x="7214545" y="5911744"/>
                </a:lnTo>
                <a:cubicBezTo>
                  <a:pt x="7220308" y="5910958"/>
                  <a:pt x="7225785" y="5909624"/>
                  <a:pt x="7230262" y="5906862"/>
                </a:cubicBezTo>
                <a:close/>
                <a:moveTo>
                  <a:pt x="7009120" y="5850263"/>
                </a:moveTo>
                <a:lnTo>
                  <a:pt x="7021563" y="5861355"/>
                </a:lnTo>
                <a:lnTo>
                  <a:pt x="7021563" y="5861354"/>
                </a:lnTo>
                <a:close/>
                <a:moveTo>
                  <a:pt x="7768443" y="5742074"/>
                </a:moveTo>
                <a:lnTo>
                  <a:pt x="7768443" y="5742075"/>
                </a:lnTo>
                <a:lnTo>
                  <a:pt x="7792447" y="5764553"/>
                </a:lnTo>
                <a:cubicBezTo>
                  <a:pt x="7785969" y="5758457"/>
                  <a:pt x="7779301" y="5752361"/>
                  <a:pt x="7768443" y="5742074"/>
                </a:cubicBezTo>
                <a:close/>
                <a:moveTo>
                  <a:pt x="4038748" y="5739955"/>
                </a:moveTo>
                <a:lnTo>
                  <a:pt x="4030517" y="5751599"/>
                </a:lnTo>
                <a:cubicBezTo>
                  <a:pt x="4026230" y="5759505"/>
                  <a:pt x="4021242" y="5765745"/>
                  <a:pt x="4015609" y="5770450"/>
                </a:cubicBezTo>
                <a:lnTo>
                  <a:pt x="3996845" y="5780104"/>
                </a:lnTo>
                <a:cubicBezTo>
                  <a:pt x="4010562" y="5776555"/>
                  <a:pt x="4021944" y="5767411"/>
                  <a:pt x="4030518" y="5751599"/>
                </a:cubicBezTo>
                <a:close/>
                <a:moveTo>
                  <a:pt x="6245343" y="5736549"/>
                </a:moveTo>
                <a:lnTo>
                  <a:pt x="6274406" y="5743345"/>
                </a:lnTo>
                <a:lnTo>
                  <a:pt x="6291247" y="5749662"/>
                </a:lnTo>
                <a:lnTo>
                  <a:pt x="6291385" y="5749714"/>
                </a:lnTo>
                <a:lnTo>
                  <a:pt x="6306284" y="5755552"/>
                </a:lnTo>
                <a:lnTo>
                  <a:pt x="6308075" y="5755968"/>
                </a:lnTo>
                <a:lnTo>
                  <a:pt x="6313855" y="5758133"/>
                </a:lnTo>
                <a:cubicBezTo>
                  <a:pt x="6321454" y="5760521"/>
                  <a:pt x="6329151" y="5762258"/>
                  <a:pt x="6337048" y="5762696"/>
                </a:cubicBezTo>
                <a:lnTo>
                  <a:pt x="6308075" y="5755968"/>
                </a:lnTo>
                <a:lnTo>
                  <a:pt x="6291385" y="5749714"/>
                </a:lnTo>
                <a:lnTo>
                  <a:pt x="6276197" y="5743764"/>
                </a:lnTo>
                <a:lnTo>
                  <a:pt x="6274406" y="5743345"/>
                </a:lnTo>
                <a:lnTo>
                  <a:pt x="6268613" y="5741171"/>
                </a:lnTo>
                <a:cubicBezTo>
                  <a:pt x="6260996" y="5738770"/>
                  <a:pt x="6253273" y="5737013"/>
                  <a:pt x="6245343" y="5736549"/>
                </a:cubicBezTo>
                <a:close/>
                <a:moveTo>
                  <a:pt x="6558837" y="5706717"/>
                </a:moveTo>
                <a:cubicBezTo>
                  <a:pt x="6548970" y="5706068"/>
                  <a:pt x="6539355" y="5706473"/>
                  <a:pt x="6529984" y="5708163"/>
                </a:cubicBezTo>
                <a:lnTo>
                  <a:pt x="6589207" y="5711593"/>
                </a:lnTo>
                <a:cubicBezTo>
                  <a:pt x="6578825" y="5709068"/>
                  <a:pt x="6568705" y="5707366"/>
                  <a:pt x="6558837" y="5706717"/>
                </a:cubicBezTo>
                <a:close/>
                <a:moveTo>
                  <a:pt x="4834454" y="5646059"/>
                </a:moveTo>
                <a:cubicBezTo>
                  <a:pt x="4849504" y="5662538"/>
                  <a:pt x="4866317" y="5668776"/>
                  <a:pt x="4883986" y="5670301"/>
                </a:cubicBezTo>
                <a:lnTo>
                  <a:pt x="4858238" y="5663787"/>
                </a:lnTo>
                <a:cubicBezTo>
                  <a:pt x="4849945" y="5659978"/>
                  <a:pt x="4841981" y="5654298"/>
                  <a:pt x="4834454" y="5646059"/>
                </a:cubicBezTo>
                <a:close/>
                <a:moveTo>
                  <a:pt x="5056443" y="5643725"/>
                </a:moveTo>
                <a:lnTo>
                  <a:pt x="5072589" y="5644505"/>
                </a:lnTo>
                <a:cubicBezTo>
                  <a:pt x="5078053" y="5645963"/>
                  <a:pt x="5083590" y="5648726"/>
                  <a:pt x="5089162" y="5653107"/>
                </a:cubicBezTo>
                <a:cubicBezTo>
                  <a:pt x="5078020" y="5644344"/>
                  <a:pt x="5067015" y="5642058"/>
                  <a:pt x="5056443" y="5643725"/>
                </a:cubicBezTo>
                <a:close/>
                <a:moveTo>
                  <a:pt x="739852" y="5343843"/>
                </a:moveTo>
                <a:cubicBezTo>
                  <a:pt x="733899" y="5350392"/>
                  <a:pt x="728660" y="5358013"/>
                  <a:pt x="724278" y="5365062"/>
                </a:cubicBezTo>
                <a:cubicBezTo>
                  <a:pt x="719849" y="5372206"/>
                  <a:pt x="714527" y="5377552"/>
                  <a:pt x="708621" y="5381222"/>
                </a:cubicBezTo>
                <a:lnTo>
                  <a:pt x="691439" y="5386697"/>
                </a:lnTo>
                <a:lnTo>
                  <a:pt x="708622" y="5381222"/>
                </a:lnTo>
                <a:cubicBezTo>
                  <a:pt x="714527" y="5377552"/>
                  <a:pt x="719849" y="5372206"/>
                  <a:pt x="724279" y="5365062"/>
                </a:cubicBezTo>
                <a:cubicBezTo>
                  <a:pt x="728660" y="5358013"/>
                  <a:pt x="733899" y="5350392"/>
                  <a:pt x="739852" y="5343843"/>
                </a:cubicBezTo>
                <a:close/>
                <a:moveTo>
                  <a:pt x="8934151" y="5275333"/>
                </a:moveTo>
                <a:cubicBezTo>
                  <a:pt x="8940248" y="5280573"/>
                  <a:pt x="8947058" y="5285906"/>
                  <a:pt x="8954249" y="5290264"/>
                </a:cubicBezTo>
                <a:lnTo>
                  <a:pt x="8962389" y="5293563"/>
                </a:lnTo>
                <a:lnTo>
                  <a:pt x="8954250" y="5290264"/>
                </a:lnTo>
                <a:cubicBezTo>
                  <a:pt x="8947058" y="5285906"/>
                  <a:pt x="8940248" y="5280573"/>
                  <a:pt x="8934151" y="5275333"/>
                </a:cubicBezTo>
                <a:close/>
                <a:moveTo>
                  <a:pt x="2314816" y="5273737"/>
                </a:moveTo>
                <a:cubicBezTo>
                  <a:pt x="2309720" y="5274714"/>
                  <a:pt x="2304339" y="5276762"/>
                  <a:pt x="2300909" y="5279143"/>
                </a:cubicBezTo>
                <a:cubicBezTo>
                  <a:pt x="2267856" y="5302385"/>
                  <a:pt x="2242281" y="5314291"/>
                  <a:pt x="2216515" y="5314887"/>
                </a:cubicBezTo>
                <a:cubicBezTo>
                  <a:pt x="2242281" y="5314291"/>
                  <a:pt x="2267856" y="5302385"/>
                  <a:pt x="2300910" y="5279143"/>
                </a:cubicBezTo>
                <a:close/>
                <a:moveTo>
                  <a:pt x="1916629" y="5252000"/>
                </a:moveTo>
                <a:lnTo>
                  <a:pt x="1907132" y="5255330"/>
                </a:lnTo>
                <a:lnTo>
                  <a:pt x="1866619" y="5265015"/>
                </a:lnTo>
                <a:lnTo>
                  <a:pt x="1907133" y="5255330"/>
                </a:lnTo>
                <a:close/>
                <a:moveTo>
                  <a:pt x="2058204" y="5241232"/>
                </a:moveTo>
                <a:cubicBezTo>
                  <a:pt x="2076636" y="5242946"/>
                  <a:pt x="2095174" y="5243803"/>
                  <a:pt x="2108194" y="5255939"/>
                </a:cubicBezTo>
                <a:cubicBezTo>
                  <a:pt x="2095175" y="5243803"/>
                  <a:pt x="2076636" y="5242946"/>
                  <a:pt x="2058204" y="5241232"/>
                </a:cubicBezTo>
                <a:close/>
                <a:moveTo>
                  <a:pt x="0" y="0"/>
                </a:moveTo>
                <a:lnTo>
                  <a:pt x="12191456" y="0"/>
                </a:lnTo>
                <a:lnTo>
                  <a:pt x="12191456" y="873938"/>
                </a:lnTo>
                <a:lnTo>
                  <a:pt x="12192000" y="873938"/>
                </a:lnTo>
                <a:lnTo>
                  <a:pt x="12192000" y="3249107"/>
                </a:lnTo>
                <a:cubicBezTo>
                  <a:pt x="12192000" y="3264730"/>
                  <a:pt x="12192000" y="3274255"/>
                  <a:pt x="12192000" y="3283970"/>
                </a:cubicBezTo>
                <a:lnTo>
                  <a:pt x="12192000" y="3331026"/>
                </a:lnTo>
                <a:lnTo>
                  <a:pt x="12164535" y="3347929"/>
                </a:lnTo>
                <a:cubicBezTo>
                  <a:pt x="12135922" y="3364251"/>
                  <a:pt x="12103853" y="3376158"/>
                  <a:pt x="12079464" y="3397089"/>
                </a:cubicBezTo>
                <a:cubicBezTo>
                  <a:pt x="12060259" y="3413605"/>
                  <a:pt x="12047774" y="3439722"/>
                  <a:pt x="12036830" y="3463727"/>
                </a:cubicBezTo>
                <a:cubicBezTo>
                  <a:pt x="12014361" y="3512889"/>
                  <a:pt x="11976144" y="3547457"/>
                  <a:pt x="11937546" y="3582600"/>
                </a:cubicBezTo>
                <a:cubicBezTo>
                  <a:pt x="11922373" y="3596232"/>
                  <a:pt x="11910277" y="3613325"/>
                  <a:pt x="11895874" y="3627920"/>
                </a:cubicBezTo>
                <a:cubicBezTo>
                  <a:pt x="11889152" y="3634640"/>
                  <a:pt x="11881086" y="3641746"/>
                  <a:pt x="11872254" y="3644820"/>
                </a:cubicBezTo>
                <a:cubicBezTo>
                  <a:pt x="11844598" y="3654803"/>
                  <a:pt x="11828854" y="3674008"/>
                  <a:pt x="11818289" y="3700511"/>
                </a:cubicBezTo>
                <a:cubicBezTo>
                  <a:pt x="11813297" y="3712799"/>
                  <a:pt x="11802351" y="3723553"/>
                  <a:pt x="11792172" y="3732964"/>
                </a:cubicBezTo>
                <a:cubicBezTo>
                  <a:pt x="11757413" y="3764651"/>
                  <a:pt x="11720542" y="3793456"/>
                  <a:pt x="11707101" y="3842426"/>
                </a:cubicBezTo>
                <a:cubicBezTo>
                  <a:pt x="11703837" y="3854525"/>
                  <a:pt x="11688472" y="3866239"/>
                  <a:pt x="11675988" y="3872193"/>
                </a:cubicBezTo>
                <a:cubicBezTo>
                  <a:pt x="11655249" y="3882178"/>
                  <a:pt x="11633742" y="3887170"/>
                  <a:pt x="11623372" y="3912327"/>
                </a:cubicBezTo>
                <a:cubicBezTo>
                  <a:pt x="11619918" y="3920777"/>
                  <a:pt x="11603783" y="3925963"/>
                  <a:pt x="11592455" y="3928651"/>
                </a:cubicBezTo>
                <a:cubicBezTo>
                  <a:pt x="11558463" y="3936908"/>
                  <a:pt x="11540027" y="3951694"/>
                  <a:pt x="11537914" y="3986454"/>
                </a:cubicBezTo>
                <a:cubicBezTo>
                  <a:pt x="11534074" y="4049442"/>
                  <a:pt x="11494131" y="4088618"/>
                  <a:pt x="11450923" y="4125489"/>
                </a:cubicBezTo>
                <a:cubicBezTo>
                  <a:pt x="11420194" y="4151798"/>
                  <a:pt x="11384862" y="4172539"/>
                  <a:pt x="11354711" y="4199232"/>
                </a:cubicBezTo>
                <a:cubicBezTo>
                  <a:pt x="11340115" y="4212291"/>
                  <a:pt x="11329554" y="4232069"/>
                  <a:pt x="11321872" y="4250698"/>
                </a:cubicBezTo>
                <a:cubicBezTo>
                  <a:pt x="11309774" y="4280273"/>
                  <a:pt x="11290571" y="4299284"/>
                  <a:pt x="11260804" y="4311766"/>
                </a:cubicBezTo>
                <a:cubicBezTo>
                  <a:pt x="11233151" y="4323289"/>
                  <a:pt x="11208378" y="4341916"/>
                  <a:pt x="11181301" y="4355360"/>
                </a:cubicBezTo>
                <a:cubicBezTo>
                  <a:pt x="11156144" y="4368033"/>
                  <a:pt x="11129451" y="4377635"/>
                  <a:pt x="11103718" y="4388965"/>
                </a:cubicBezTo>
                <a:cubicBezTo>
                  <a:pt x="11087011" y="4396264"/>
                  <a:pt x="11068958" y="4401832"/>
                  <a:pt x="11054940" y="4412394"/>
                </a:cubicBezTo>
                <a:cubicBezTo>
                  <a:pt x="11028631" y="4432175"/>
                  <a:pt x="11001554" y="4437743"/>
                  <a:pt x="10968712" y="4433903"/>
                </a:cubicBezTo>
                <a:cubicBezTo>
                  <a:pt x="10945287" y="4431213"/>
                  <a:pt x="10919938" y="4435439"/>
                  <a:pt x="10896893" y="4441583"/>
                </a:cubicBezTo>
                <a:cubicBezTo>
                  <a:pt x="10869240" y="4448880"/>
                  <a:pt x="10842739" y="4453682"/>
                  <a:pt x="10813358" y="4451570"/>
                </a:cubicBezTo>
                <a:cubicBezTo>
                  <a:pt x="10773029" y="4448690"/>
                  <a:pt x="10735583" y="4459828"/>
                  <a:pt x="10702358" y="4486519"/>
                </a:cubicBezTo>
                <a:cubicBezTo>
                  <a:pt x="10666640" y="4514942"/>
                  <a:pt x="10628425" y="4540291"/>
                  <a:pt x="10590017" y="4564872"/>
                </a:cubicBezTo>
                <a:cubicBezTo>
                  <a:pt x="10579071" y="4571979"/>
                  <a:pt x="10562940" y="4575817"/>
                  <a:pt x="10550264" y="4574089"/>
                </a:cubicBezTo>
                <a:cubicBezTo>
                  <a:pt x="10509552" y="4568328"/>
                  <a:pt x="10467305" y="4564488"/>
                  <a:pt x="10429283" y="4550086"/>
                </a:cubicBezTo>
                <a:cubicBezTo>
                  <a:pt x="10371093" y="4528001"/>
                  <a:pt x="10313291" y="4514366"/>
                  <a:pt x="10252030" y="4525505"/>
                </a:cubicBezTo>
                <a:cubicBezTo>
                  <a:pt x="10235900" y="4528385"/>
                  <a:pt x="10219191" y="4538371"/>
                  <a:pt x="10207287" y="4549894"/>
                </a:cubicBezTo>
                <a:cubicBezTo>
                  <a:pt x="10185970" y="4570443"/>
                  <a:pt x="10165229" y="4588875"/>
                  <a:pt x="10135080" y="4596366"/>
                </a:cubicBezTo>
                <a:cubicBezTo>
                  <a:pt x="10107811" y="4603088"/>
                  <a:pt x="10087070" y="4647258"/>
                  <a:pt x="10094942" y="4680287"/>
                </a:cubicBezTo>
                <a:cubicBezTo>
                  <a:pt x="10103778" y="4717542"/>
                  <a:pt x="10095518" y="4747691"/>
                  <a:pt x="10068825" y="4774962"/>
                </a:cubicBezTo>
                <a:cubicBezTo>
                  <a:pt x="10057881" y="4785907"/>
                  <a:pt x="10052696" y="4802230"/>
                  <a:pt x="10042710" y="4814520"/>
                </a:cubicBezTo>
                <a:cubicBezTo>
                  <a:pt x="10034452" y="4824700"/>
                  <a:pt x="10024467" y="4835645"/>
                  <a:pt x="10012943" y="4840637"/>
                </a:cubicBezTo>
                <a:cubicBezTo>
                  <a:pt x="9992394" y="4849663"/>
                  <a:pt x="9979146" y="4861762"/>
                  <a:pt x="9972041" y="4883655"/>
                </a:cubicBezTo>
                <a:cubicBezTo>
                  <a:pt x="9961861" y="4915534"/>
                  <a:pt x="9948420" y="4946451"/>
                  <a:pt x="9937088" y="4977944"/>
                </a:cubicBezTo>
                <a:cubicBezTo>
                  <a:pt x="9930368" y="4996189"/>
                  <a:pt x="9917883" y="5006368"/>
                  <a:pt x="9899254" y="5011360"/>
                </a:cubicBezTo>
                <a:cubicBezTo>
                  <a:pt x="9888502" y="5014434"/>
                  <a:pt x="9874482" y="5016738"/>
                  <a:pt x="9868337" y="5024420"/>
                </a:cubicBezTo>
                <a:cubicBezTo>
                  <a:pt x="9834924" y="5066282"/>
                  <a:pt x="9786722" y="5069356"/>
                  <a:pt x="9740056" y="5077228"/>
                </a:cubicBezTo>
                <a:cubicBezTo>
                  <a:pt x="9734680" y="5078190"/>
                  <a:pt x="9729302" y="5078764"/>
                  <a:pt x="9723928" y="5078764"/>
                </a:cubicBezTo>
                <a:cubicBezTo>
                  <a:pt x="9658249" y="5078190"/>
                  <a:pt x="9598525" y="5100849"/>
                  <a:pt x="9538802" y="5124662"/>
                </a:cubicBezTo>
                <a:cubicBezTo>
                  <a:pt x="9523056" y="5130998"/>
                  <a:pt x="9505195" y="5133112"/>
                  <a:pt x="9487910" y="5135609"/>
                </a:cubicBezTo>
                <a:cubicBezTo>
                  <a:pt x="9442785" y="5142329"/>
                  <a:pt x="9395351" y="5140985"/>
                  <a:pt x="9355597" y="5168446"/>
                </a:cubicBezTo>
                <a:cubicBezTo>
                  <a:pt x="9324296" y="5189955"/>
                  <a:pt x="9297795" y="5216458"/>
                  <a:pt x="9286655" y="5254479"/>
                </a:cubicBezTo>
                <a:cubicBezTo>
                  <a:pt x="9279166" y="5280020"/>
                  <a:pt x="9264188" y="5296345"/>
                  <a:pt x="9239221" y="5306523"/>
                </a:cubicBezTo>
                <a:cubicBezTo>
                  <a:pt x="9217714" y="5315356"/>
                  <a:pt x="9198511" y="5329566"/>
                  <a:pt x="9177770" y="5340131"/>
                </a:cubicBezTo>
                <a:cubicBezTo>
                  <a:pt x="9166824" y="5345699"/>
                  <a:pt x="9154341" y="5352611"/>
                  <a:pt x="9142629" y="5352611"/>
                </a:cubicBezTo>
                <a:cubicBezTo>
                  <a:pt x="9111326" y="5352611"/>
                  <a:pt x="9079448" y="5351459"/>
                  <a:pt x="9048721" y="5346275"/>
                </a:cubicBezTo>
                <a:cubicBezTo>
                  <a:pt x="9033361" y="5343585"/>
                  <a:pt x="9018188" y="5332640"/>
                  <a:pt x="9005898" y="5322078"/>
                </a:cubicBezTo>
                <a:cubicBezTo>
                  <a:pt x="8993223" y="5310939"/>
                  <a:pt x="8981317" y="5305561"/>
                  <a:pt x="8967106" y="5315164"/>
                </a:cubicBezTo>
                <a:cubicBezTo>
                  <a:pt x="8931773" y="5339168"/>
                  <a:pt x="8896819" y="5363557"/>
                  <a:pt x="8862446" y="5388906"/>
                </a:cubicBezTo>
                <a:cubicBezTo>
                  <a:pt x="8856490" y="5393323"/>
                  <a:pt x="8853804" y="5403117"/>
                  <a:pt x="8850922" y="5410799"/>
                </a:cubicBezTo>
                <a:cubicBezTo>
                  <a:pt x="8837479" y="5446709"/>
                  <a:pt x="8825765" y="5483198"/>
                  <a:pt x="8810788" y="5518531"/>
                </a:cubicBezTo>
                <a:cubicBezTo>
                  <a:pt x="8805602" y="5530632"/>
                  <a:pt x="8792927" y="5539848"/>
                  <a:pt x="8783133" y="5549835"/>
                </a:cubicBezTo>
                <a:cubicBezTo>
                  <a:pt x="8780061" y="5553099"/>
                  <a:pt x="8773723" y="5553675"/>
                  <a:pt x="8771610" y="5557131"/>
                </a:cubicBezTo>
                <a:cubicBezTo>
                  <a:pt x="8752984" y="5589010"/>
                  <a:pt x="8719760" y="5593234"/>
                  <a:pt x="8689227" y="5604757"/>
                </a:cubicBezTo>
                <a:cubicBezTo>
                  <a:pt x="8663108" y="5614551"/>
                  <a:pt x="8635455" y="5621847"/>
                  <a:pt x="8611068" y="5632410"/>
                </a:cubicBezTo>
                <a:cubicBezTo>
                  <a:pt x="8573235" y="5648926"/>
                  <a:pt x="8538285" y="5662753"/>
                  <a:pt x="8496228" y="5663327"/>
                </a:cubicBezTo>
                <a:cubicBezTo>
                  <a:pt x="8478945" y="5663521"/>
                  <a:pt x="8458782" y="5680996"/>
                  <a:pt x="8445146" y="5695398"/>
                </a:cubicBezTo>
                <a:cubicBezTo>
                  <a:pt x="8418837" y="5723243"/>
                  <a:pt x="8389264" y="5733038"/>
                  <a:pt x="8352010" y="5728046"/>
                </a:cubicBezTo>
                <a:cubicBezTo>
                  <a:pt x="8339718" y="5726316"/>
                  <a:pt x="8325889" y="5732462"/>
                  <a:pt x="8313409" y="5736688"/>
                </a:cubicBezTo>
                <a:cubicBezTo>
                  <a:pt x="8301694" y="5740528"/>
                  <a:pt x="8290556" y="5746096"/>
                  <a:pt x="8279996" y="5752051"/>
                </a:cubicBezTo>
                <a:cubicBezTo>
                  <a:pt x="8267319" y="5759347"/>
                  <a:pt x="8251378" y="5764917"/>
                  <a:pt x="8244274" y="5776053"/>
                </a:cubicBezTo>
                <a:cubicBezTo>
                  <a:pt x="8221807" y="5810813"/>
                  <a:pt x="8185128" y="5825983"/>
                  <a:pt x="8150750" y="5834242"/>
                </a:cubicBezTo>
                <a:cubicBezTo>
                  <a:pt x="8105239" y="5845380"/>
                  <a:pt x="8055119" y="5851718"/>
                  <a:pt x="8010181" y="5824065"/>
                </a:cubicBezTo>
                <a:cubicBezTo>
                  <a:pt x="7983296" y="5807357"/>
                  <a:pt x="7957563" y="5803325"/>
                  <a:pt x="7929526" y="5824833"/>
                </a:cubicBezTo>
                <a:cubicBezTo>
                  <a:pt x="7910511" y="5839620"/>
                  <a:pt x="7873066" y="5832322"/>
                  <a:pt x="7855015" y="5815231"/>
                </a:cubicBezTo>
                <a:cubicBezTo>
                  <a:pt x="7848485" y="5809085"/>
                  <a:pt x="7841762" y="5802940"/>
                  <a:pt x="7830818" y="5792570"/>
                </a:cubicBezTo>
                <a:cubicBezTo>
                  <a:pt x="7811037" y="5839620"/>
                  <a:pt x="7769366" y="5843844"/>
                  <a:pt x="7729228" y="5853446"/>
                </a:cubicBezTo>
                <a:cubicBezTo>
                  <a:pt x="7704649" y="5859399"/>
                  <a:pt x="7698695" y="5883596"/>
                  <a:pt x="7694087" y="5905873"/>
                </a:cubicBezTo>
                <a:cubicBezTo>
                  <a:pt x="7686020" y="5946008"/>
                  <a:pt x="7666624" y="5963675"/>
                  <a:pt x="7626104" y="5960411"/>
                </a:cubicBezTo>
                <a:cubicBezTo>
                  <a:pt x="7581360" y="5956760"/>
                  <a:pt x="7536614" y="5950424"/>
                  <a:pt x="7492255" y="5942934"/>
                </a:cubicBezTo>
                <a:cubicBezTo>
                  <a:pt x="7464218" y="5938134"/>
                  <a:pt x="7438869" y="5926421"/>
                  <a:pt x="7418512" y="5903952"/>
                </a:cubicBezTo>
                <a:cubicBezTo>
                  <a:pt x="7398733" y="5882060"/>
                  <a:pt x="7394125" y="5884556"/>
                  <a:pt x="7371272" y="5902030"/>
                </a:cubicBezTo>
                <a:cubicBezTo>
                  <a:pt x="7344577" y="5922389"/>
                  <a:pt x="7316924" y="5941206"/>
                  <a:pt x="7288311" y="5958683"/>
                </a:cubicBezTo>
                <a:cubicBezTo>
                  <a:pt x="7279284" y="5964251"/>
                  <a:pt x="7266226" y="5964061"/>
                  <a:pt x="7254895" y="5965211"/>
                </a:cubicBezTo>
                <a:cubicBezTo>
                  <a:pt x="7235691" y="5967325"/>
                  <a:pt x="7215912" y="5971165"/>
                  <a:pt x="7197093" y="5968861"/>
                </a:cubicBezTo>
                <a:cubicBezTo>
                  <a:pt x="7179043" y="5966555"/>
                  <a:pt x="7161182" y="5958683"/>
                  <a:pt x="7144475" y="5950810"/>
                </a:cubicBezTo>
                <a:cubicBezTo>
                  <a:pt x="7097809" y="5928725"/>
                  <a:pt x="7054984" y="5901262"/>
                  <a:pt x="7020610" y="5861705"/>
                </a:cubicBezTo>
                <a:cubicBezTo>
                  <a:pt x="7016194" y="5856519"/>
                  <a:pt x="7007360" y="5854597"/>
                  <a:pt x="7000062" y="5852870"/>
                </a:cubicBezTo>
                <a:cubicBezTo>
                  <a:pt x="6988155" y="5849988"/>
                  <a:pt x="6975865" y="5847300"/>
                  <a:pt x="6963766" y="5846916"/>
                </a:cubicBezTo>
                <a:cubicBezTo>
                  <a:pt x="6905004" y="5844996"/>
                  <a:pt x="6858914" y="5818111"/>
                  <a:pt x="6820891" y="5775095"/>
                </a:cubicBezTo>
                <a:cubicBezTo>
                  <a:pt x="6809944" y="5762805"/>
                  <a:pt x="6801494" y="5761459"/>
                  <a:pt x="6789587" y="5775671"/>
                </a:cubicBezTo>
                <a:cubicBezTo>
                  <a:pt x="6775763" y="5792186"/>
                  <a:pt x="6755982" y="5785658"/>
                  <a:pt x="6738121" y="5781816"/>
                </a:cubicBezTo>
                <a:cubicBezTo>
                  <a:pt x="6719687" y="5777976"/>
                  <a:pt x="6701058" y="5773941"/>
                  <a:pt x="6682623" y="5770101"/>
                </a:cubicBezTo>
                <a:cubicBezTo>
                  <a:pt x="6668989" y="5767413"/>
                  <a:pt x="6655546" y="5765109"/>
                  <a:pt x="6642102" y="5761845"/>
                </a:cubicBezTo>
                <a:cubicBezTo>
                  <a:pt x="6600238" y="5751664"/>
                  <a:pt x="6562600" y="5754739"/>
                  <a:pt x="6528609" y="5786040"/>
                </a:cubicBezTo>
                <a:cubicBezTo>
                  <a:pt x="6502684" y="5810045"/>
                  <a:pt x="6469461" y="5817151"/>
                  <a:pt x="6434127" y="5809853"/>
                </a:cubicBezTo>
                <a:cubicBezTo>
                  <a:pt x="6429709" y="5808893"/>
                  <a:pt x="6424141" y="5805053"/>
                  <a:pt x="6421069" y="5806589"/>
                </a:cubicBezTo>
                <a:cubicBezTo>
                  <a:pt x="6374787" y="5829058"/>
                  <a:pt x="6338108" y="5789496"/>
                  <a:pt x="6295474" y="5787000"/>
                </a:cubicBezTo>
                <a:cubicBezTo>
                  <a:pt x="6276655" y="5785848"/>
                  <a:pt x="6257453" y="5771637"/>
                  <a:pt x="6240552" y="5760309"/>
                </a:cubicBezTo>
                <a:cubicBezTo>
                  <a:pt x="6217315" y="5744752"/>
                  <a:pt x="6196574" y="5729774"/>
                  <a:pt x="6165083" y="5736688"/>
                </a:cubicBezTo>
                <a:cubicBezTo>
                  <a:pt x="6133588" y="5743792"/>
                  <a:pt x="6104783" y="5730734"/>
                  <a:pt x="6081160" y="5708457"/>
                </a:cubicBezTo>
                <a:cubicBezTo>
                  <a:pt x="6063111" y="5691558"/>
                  <a:pt x="6043330" y="5690022"/>
                  <a:pt x="6019517" y="5694822"/>
                </a:cubicBezTo>
                <a:cubicBezTo>
                  <a:pt x="5989750" y="5700775"/>
                  <a:pt x="5958833" y="5701161"/>
                  <a:pt x="5928684" y="5704809"/>
                </a:cubicBezTo>
                <a:cubicBezTo>
                  <a:pt x="5922153" y="5705577"/>
                  <a:pt x="5913897" y="5708265"/>
                  <a:pt x="5910055" y="5712875"/>
                </a:cubicBezTo>
                <a:cubicBezTo>
                  <a:pt x="5863005" y="5770101"/>
                  <a:pt x="5796753" y="5770677"/>
                  <a:pt x="5731460" y="5773367"/>
                </a:cubicBezTo>
                <a:cubicBezTo>
                  <a:pt x="5691900" y="5775095"/>
                  <a:pt x="5652149" y="5775095"/>
                  <a:pt x="5612398" y="5774135"/>
                </a:cubicBezTo>
                <a:cubicBezTo>
                  <a:pt x="5598953" y="5773941"/>
                  <a:pt x="5584742" y="5770869"/>
                  <a:pt x="5572836" y="5765109"/>
                </a:cubicBezTo>
                <a:cubicBezTo>
                  <a:pt x="5548063" y="5753011"/>
                  <a:pt x="5525212" y="5737264"/>
                  <a:pt x="5500629" y="5724973"/>
                </a:cubicBezTo>
                <a:cubicBezTo>
                  <a:pt x="5491415" y="5720171"/>
                  <a:pt x="5479506" y="5719979"/>
                  <a:pt x="5468752" y="5719211"/>
                </a:cubicBezTo>
                <a:cubicBezTo>
                  <a:pt x="5449741" y="5717675"/>
                  <a:pt x="5428616" y="5722283"/>
                  <a:pt x="5412294" y="5715371"/>
                </a:cubicBezTo>
                <a:cubicBezTo>
                  <a:pt x="5369852" y="5697510"/>
                  <a:pt x="5330100" y="5701545"/>
                  <a:pt x="5289773" y="5719211"/>
                </a:cubicBezTo>
                <a:cubicBezTo>
                  <a:pt x="5233313" y="5743984"/>
                  <a:pt x="5179928" y="5742064"/>
                  <a:pt x="5129999" y="5702889"/>
                </a:cubicBezTo>
                <a:cubicBezTo>
                  <a:pt x="5107530" y="5685222"/>
                  <a:pt x="5085637" y="5693670"/>
                  <a:pt x="5066626" y="5707881"/>
                </a:cubicBezTo>
                <a:cubicBezTo>
                  <a:pt x="5044733" y="5724397"/>
                  <a:pt x="5023416" y="5728620"/>
                  <a:pt x="4998261" y="5716523"/>
                </a:cubicBezTo>
                <a:cubicBezTo>
                  <a:pt x="4992690" y="5713835"/>
                  <a:pt x="4984817" y="5715179"/>
                  <a:pt x="4978287" y="5716139"/>
                </a:cubicBezTo>
                <a:cubicBezTo>
                  <a:pt x="4941034" y="5720939"/>
                  <a:pt x="4903584" y="5729006"/>
                  <a:pt x="4873245" y="5695784"/>
                </a:cubicBezTo>
                <a:cubicBezTo>
                  <a:pt x="4867290" y="5689254"/>
                  <a:pt x="4857304" y="5686566"/>
                  <a:pt x="4849238" y="5682148"/>
                </a:cubicBezTo>
                <a:cubicBezTo>
                  <a:pt x="4815439" y="5664095"/>
                  <a:pt x="4816784" y="5665825"/>
                  <a:pt x="4786633" y="5687716"/>
                </a:cubicBezTo>
                <a:cubicBezTo>
                  <a:pt x="4770887" y="5699238"/>
                  <a:pt x="4749186" y="5710953"/>
                  <a:pt x="4730945" y="5709993"/>
                </a:cubicBezTo>
                <a:cubicBezTo>
                  <a:pt x="4620905" y="5704233"/>
                  <a:pt x="4516245" y="5731886"/>
                  <a:pt x="4411584" y="5758005"/>
                </a:cubicBezTo>
                <a:cubicBezTo>
                  <a:pt x="4347060" y="5774135"/>
                  <a:pt x="4284071" y="5775095"/>
                  <a:pt x="4219547" y="5758773"/>
                </a:cubicBezTo>
                <a:cubicBezTo>
                  <a:pt x="4172881" y="5746864"/>
                  <a:pt x="4128712" y="5766453"/>
                  <a:pt x="4085120" y="5779896"/>
                </a:cubicBezTo>
                <a:cubicBezTo>
                  <a:pt x="4076094" y="5782582"/>
                  <a:pt x="4067645" y="5793146"/>
                  <a:pt x="4062845" y="5802172"/>
                </a:cubicBezTo>
                <a:cubicBezTo>
                  <a:pt x="4045560" y="5834052"/>
                  <a:pt x="4016947" y="5839042"/>
                  <a:pt x="3980844" y="5825793"/>
                </a:cubicBezTo>
                <a:cubicBezTo>
                  <a:pt x="3952231" y="5815421"/>
                  <a:pt x="3926113" y="5801594"/>
                  <a:pt x="3902875" y="5777013"/>
                </a:cubicBezTo>
                <a:cubicBezTo>
                  <a:pt x="3875607" y="5748208"/>
                  <a:pt x="3847376" y="5715371"/>
                  <a:pt x="3805129" y="5703271"/>
                </a:cubicBezTo>
                <a:cubicBezTo>
                  <a:pt x="3786884" y="5698088"/>
                  <a:pt x="3771137" y="5697320"/>
                  <a:pt x="3751935" y="5702697"/>
                </a:cubicBezTo>
                <a:cubicBezTo>
                  <a:pt x="3714677" y="5713065"/>
                  <a:pt x="3677232" y="5720365"/>
                  <a:pt x="3642281" y="5688294"/>
                </a:cubicBezTo>
                <a:cubicBezTo>
                  <a:pt x="3623076" y="5670625"/>
                  <a:pt x="3597151" y="5659295"/>
                  <a:pt x="3566234" y="5663713"/>
                </a:cubicBezTo>
                <a:cubicBezTo>
                  <a:pt x="3527634" y="5669281"/>
                  <a:pt x="3492491" y="5655263"/>
                  <a:pt x="3459653" y="5634524"/>
                </a:cubicBezTo>
                <a:cubicBezTo>
                  <a:pt x="3447939" y="5627034"/>
                  <a:pt x="3433534" y="5622809"/>
                  <a:pt x="3419902" y="5619159"/>
                </a:cubicBezTo>
                <a:cubicBezTo>
                  <a:pt x="3388406" y="5610711"/>
                  <a:pt x="3356719" y="5603221"/>
                  <a:pt x="3324842" y="5596306"/>
                </a:cubicBezTo>
                <a:cubicBezTo>
                  <a:pt x="3298725" y="5590546"/>
                  <a:pt x="3272416" y="5586320"/>
                  <a:pt x="3246105" y="5581330"/>
                </a:cubicBezTo>
                <a:cubicBezTo>
                  <a:pt x="3217302" y="5575952"/>
                  <a:pt x="3194447" y="5563467"/>
                  <a:pt x="3182543" y="5534472"/>
                </a:cubicBezTo>
                <a:cubicBezTo>
                  <a:pt x="3178702" y="5525254"/>
                  <a:pt x="3169484" y="5517955"/>
                  <a:pt x="3162186" y="5510273"/>
                </a:cubicBezTo>
                <a:cubicBezTo>
                  <a:pt x="3157001" y="5504705"/>
                  <a:pt x="3150087" y="5500479"/>
                  <a:pt x="3145287" y="5494718"/>
                </a:cubicBezTo>
                <a:cubicBezTo>
                  <a:pt x="3120128" y="5464377"/>
                  <a:pt x="3095357" y="5433844"/>
                  <a:pt x="3070392" y="5403501"/>
                </a:cubicBezTo>
                <a:cubicBezTo>
                  <a:pt x="3067894" y="5400621"/>
                  <a:pt x="3065208" y="5397165"/>
                  <a:pt x="3061944" y="5395819"/>
                </a:cubicBezTo>
                <a:cubicBezTo>
                  <a:pt x="3028145" y="5381802"/>
                  <a:pt x="2993961" y="5368552"/>
                  <a:pt x="2960548" y="5353763"/>
                </a:cubicBezTo>
                <a:cubicBezTo>
                  <a:pt x="2947679" y="5348003"/>
                  <a:pt x="2934429" y="5340899"/>
                  <a:pt x="2924827" y="5330912"/>
                </a:cubicBezTo>
                <a:cubicBezTo>
                  <a:pt x="2902936" y="5308251"/>
                  <a:pt x="2882963" y="5283670"/>
                  <a:pt x="2851470" y="5273876"/>
                </a:cubicBezTo>
                <a:cubicBezTo>
                  <a:pt x="2842251" y="5270996"/>
                  <a:pt x="2831307" y="5269460"/>
                  <a:pt x="2822470" y="5271956"/>
                </a:cubicBezTo>
                <a:cubicBezTo>
                  <a:pt x="2786559" y="5282324"/>
                  <a:pt x="2751418" y="5295191"/>
                  <a:pt x="2715698" y="5306137"/>
                </a:cubicBezTo>
                <a:cubicBezTo>
                  <a:pt x="2693040" y="5312859"/>
                  <a:pt x="2672491" y="5320926"/>
                  <a:pt x="2661542" y="5344739"/>
                </a:cubicBezTo>
                <a:cubicBezTo>
                  <a:pt x="2658472" y="5351459"/>
                  <a:pt x="2649828" y="5358757"/>
                  <a:pt x="2642724" y="5360101"/>
                </a:cubicBezTo>
                <a:cubicBezTo>
                  <a:pt x="2597020" y="5368744"/>
                  <a:pt x="2551890" y="5372966"/>
                  <a:pt x="2509834" y="5343585"/>
                </a:cubicBezTo>
                <a:cubicBezTo>
                  <a:pt x="2501000" y="5337248"/>
                  <a:pt x="2484485" y="5337248"/>
                  <a:pt x="2472771" y="5339937"/>
                </a:cubicBezTo>
                <a:cubicBezTo>
                  <a:pt x="2427641" y="5349923"/>
                  <a:pt x="2384817" y="5353379"/>
                  <a:pt x="2345640" y="5321500"/>
                </a:cubicBezTo>
                <a:cubicBezTo>
                  <a:pt x="2341032" y="5317660"/>
                  <a:pt x="2326245" y="5321118"/>
                  <a:pt x="2319333" y="5325918"/>
                </a:cubicBezTo>
                <a:cubicBezTo>
                  <a:pt x="2252694" y="5372776"/>
                  <a:pt x="2216209" y="5373928"/>
                  <a:pt x="2148034" y="5329566"/>
                </a:cubicBezTo>
                <a:cubicBezTo>
                  <a:pt x="2143616" y="5326686"/>
                  <a:pt x="2137858" y="5323422"/>
                  <a:pt x="2136128" y="5319004"/>
                </a:cubicBezTo>
                <a:cubicBezTo>
                  <a:pt x="2124413" y="5290775"/>
                  <a:pt x="2099448" y="5290007"/>
                  <a:pt x="2074675" y="5287702"/>
                </a:cubicBezTo>
                <a:cubicBezTo>
                  <a:pt x="2047406" y="5285206"/>
                  <a:pt x="2020137" y="5281942"/>
                  <a:pt x="1992676" y="5279638"/>
                </a:cubicBezTo>
                <a:cubicBezTo>
                  <a:pt x="1987874" y="5279252"/>
                  <a:pt x="1982498" y="5280788"/>
                  <a:pt x="1977695" y="5282518"/>
                </a:cubicBezTo>
                <a:cubicBezTo>
                  <a:pt x="1959261" y="5288855"/>
                  <a:pt x="1941402" y="5298073"/>
                  <a:pt x="1922389" y="5301913"/>
                </a:cubicBezTo>
                <a:cubicBezTo>
                  <a:pt x="1881294" y="5310171"/>
                  <a:pt x="1841542" y="5326686"/>
                  <a:pt x="1798140" y="5319964"/>
                </a:cubicBezTo>
                <a:cubicBezTo>
                  <a:pt x="1790652" y="5318814"/>
                  <a:pt x="1782010" y="5324382"/>
                  <a:pt x="1773946" y="5326494"/>
                </a:cubicBezTo>
                <a:cubicBezTo>
                  <a:pt x="1759349" y="5330144"/>
                  <a:pt x="1745138" y="5335326"/>
                  <a:pt x="1730352" y="5336672"/>
                </a:cubicBezTo>
                <a:cubicBezTo>
                  <a:pt x="1691176" y="5340131"/>
                  <a:pt x="1651617" y="5343203"/>
                  <a:pt x="1612247" y="5343395"/>
                </a:cubicBezTo>
                <a:cubicBezTo>
                  <a:pt x="1593238" y="5343585"/>
                  <a:pt x="1574226" y="5336288"/>
                  <a:pt x="1555021" y="5333408"/>
                </a:cubicBezTo>
                <a:cubicBezTo>
                  <a:pt x="1546381" y="5332062"/>
                  <a:pt x="1532360" y="5329758"/>
                  <a:pt x="1529480" y="5333984"/>
                </a:cubicBezTo>
                <a:cubicBezTo>
                  <a:pt x="1507205" y="5366054"/>
                  <a:pt x="1475902" y="5359907"/>
                  <a:pt x="1444217" y="5359525"/>
                </a:cubicBezTo>
                <a:cubicBezTo>
                  <a:pt x="1374314" y="5358757"/>
                  <a:pt x="1306717" y="5331680"/>
                  <a:pt x="1235085" y="5343203"/>
                </a:cubicBezTo>
                <a:cubicBezTo>
                  <a:pt x="1214346" y="5346467"/>
                  <a:pt x="1191301" y="5333600"/>
                  <a:pt x="1169024" y="5329376"/>
                </a:cubicBezTo>
                <a:cubicBezTo>
                  <a:pt x="1157501" y="5327262"/>
                  <a:pt x="1144829" y="5324764"/>
                  <a:pt x="1133883" y="5327454"/>
                </a:cubicBezTo>
                <a:cubicBezTo>
                  <a:pt x="1116984" y="5331680"/>
                  <a:pt x="1100659" y="5339360"/>
                  <a:pt x="1084721" y="5346849"/>
                </a:cubicBezTo>
                <a:cubicBezTo>
                  <a:pt x="1055147" y="5360675"/>
                  <a:pt x="1024806" y="5360675"/>
                  <a:pt x="995039" y="5350499"/>
                </a:cubicBezTo>
                <a:cubicBezTo>
                  <a:pt x="952791" y="5336094"/>
                  <a:pt x="910928" y="5336094"/>
                  <a:pt x="868486" y="5347617"/>
                </a:cubicBezTo>
                <a:cubicBezTo>
                  <a:pt x="834113" y="5357027"/>
                  <a:pt x="798775" y="5363557"/>
                  <a:pt x="765744" y="5376230"/>
                </a:cubicBezTo>
                <a:cubicBezTo>
                  <a:pt x="751149" y="5381802"/>
                  <a:pt x="738859" y="5398315"/>
                  <a:pt x="730027" y="5412527"/>
                </a:cubicBezTo>
                <a:cubicBezTo>
                  <a:pt x="712168" y="5441332"/>
                  <a:pt x="679905" y="5441140"/>
                  <a:pt x="653212" y="5419824"/>
                </a:cubicBezTo>
                <a:cubicBezTo>
                  <a:pt x="625173" y="5397357"/>
                  <a:pt x="589839" y="5384106"/>
                  <a:pt x="557576" y="5367398"/>
                </a:cubicBezTo>
                <a:cubicBezTo>
                  <a:pt x="554888" y="5366054"/>
                  <a:pt x="549894" y="5367590"/>
                  <a:pt x="546629" y="5369126"/>
                </a:cubicBezTo>
                <a:cubicBezTo>
                  <a:pt x="493051" y="5394093"/>
                  <a:pt x="437553" y="5398701"/>
                  <a:pt x="378597" y="5394861"/>
                </a:cubicBezTo>
                <a:cubicBezTo>
                  <a:pt x="345184" y="5392747"/>
                  <a:pt x="310232" y="5408877"/>
                  <a:pt x="276241" y="5417328"/>
                </a:cubicBezTo>
                <a:cubicBezTo>
                  <a:pt x="272401" y="5418288"/>
                  <a:pt x="269137" y="5423090"/>
                  <a:pt x="266641" y="5426738"/>
                </a:cubicBezTo>
                <a:cubicBezTo>
                  <a:pt x="242634" y="5463033"/>
                  <a:pt x="210372" y="5473020"/>
                  <a:pt x="171195" y="5449399"/>
                </a:cubicBezTo>
                <a:cubicBezTo>
                  <a:pt x="145272" y="5433650"/>
                  <a:pt x="119539" y="5430004"/>
                  <a:pt x="90540" y="5429426"/>
                </a:cubicBezTo>
                <a:cubicBezTo>
                  <a:pt x="72105" y="5429042"/>
                  <a:pt x="53862" y="5419824"/>
                  <a:pt x="35041" y="5417136"/>
                </a:cubicBezTo>
                <a:lnTo>
                  <a:pt x="476" y="5413897"/>
                </a:lnTo>
                <a:lnTo>
                  <a:pt x="476" y="5946682"/>
                </a:lnTo>
                <a:lnTo>
                  <a:pt x="0" y="5946682"/>
                </a:lnTo>
                <a:lnTo>
                  <a:pt x="0" y="1335314"/>
                </a:lnTo>
                <a:lnTo>
                  <a:pt x="0" y="87393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B76DC5-2CF3-4BFF-B497-027E8261FD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501" y="1524003"/>
            <a:ext cx="4374356" cy="2017713"/>
          </a:xfrm>
        </p:spPr>
        <p:txBody>
          <a:bodyPr anchor="b">
            <a:noAutofit/>
          </a:bodyPr>
          <a:lstStyle>
            <a:lvl1pPr>
              <a:defRPr sz="4388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7BA932E-7322-4761-885B-145887E510D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71501" y="3808585"/>
            <a:ext cx="4374356" cy="598488"/>
          </a:xfrm>
        </p:spPr>
        <p:txBody>
          <a:bodyPr/>
          <a:lstStyle>
            <a:lvl1pPr>
              <a:buNone/>
              <a:defRPr lang="en-US" sz="1350" kern="1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43D1974-72D6-4D53-B9AA-44A4143DEA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408" y="3296010"/>
            <a:ext cx="9143592" cy="2849976"/>
            <a:chOff x="476" y="-3923157"/>
            <a:chExt cx="10667524" cy="2493729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821ACB5B-A456-4851-A2A6-D9CFFB579BE8}"/>
                </a:ext>
              </a:extLst>
            </p:cNvPr>
            <p:cNvSpPr/>
            <p:nvPr/>
          </p:nvSpPr>
          <p:spPr>
            <a:xfrm>
              <a:off x="476" y="-3923156"/>
              <a:ext cx="10667524" cy="2493728"/>
            </a:xfrm>
            <a:custGeom>
              <a:avLst/>
              <a:gdLst>
                <a:gd name="connsiteX0" fmla="*/ 6095524 w 6095524"/>
                <a:gd name="connsiteY0" fmla="*/ 0 h 1424940"/>
                <a:gd name="connsiteX1" fmla="*/ 6095524 w 6095524"/>
                <a:gd name="connsiteY1" fmla="*/ 17431 h 1424940"/>
                <a:gd name="connsiteX2" fmla="*/ 6095524 w 6095524"/>
                <a:gd name="connsiteY2" fmla="*/ 216290 h 1424940"/>
                <a:gd name="connsiteX3" fmla="*/ 6079998 w 6095524"/>
                <a:gd name="connsiteY3" fmla="*/ 230600 h 1424940"/>
                <a:gd name="connsiteX4" fmla="*/ 6012751 w 6095524"/>
                <a:gd name="connsiteY4" fmla="*/ 260699 h 1424940"/>
                <a:gd name="connsiteX5" fmla="*/ 5992749 w 6095524"/>
                <a:gd name="connsiteY5" fmla="*/ 268700 h 1424940"/>
                <a:gd name="connsiteX6" fmla="*/ 5910358 w 6095524"/>
                <a:gd name="connsiteY6" fmla="*/ 320231 h 1424940"/>
                <a:gd name="connsiteX7" fmla="*/ 5835777 w 6095524"/>
                <a:gd name="connsiteY7" fmla="*/ 383953 h 1424940"/>
                <a:gd name="connsiteX8" fmla="*/ 5781008 w 6095524"/>
                <a:gd name="connsiteY8" fmla="*/ 459581 h 1424940"/>
                <a:gd name="connsiteX9" fmla="*/ 5765673 w 6095524"/>
                <a:gd name="connsiteY9" fmla="*/ 477584 h 1424940"/>
                <a:gd name="connsiteX10" fmla="*/ 5723763 w 6095524"/>
                <a:gd name="connsiteY10" fmla="*/ 500158 h 1424940"/>
                <a:gd name="connsiteX11" fmla="*/ 5686711 w 6095524"/>
                <a:gd name="connsiteY11" fmla="*/ 517112 h 1424940"/>
                <a:gd name="connsiteX12" fmla="*/ 5659850 w 6095524"/>
                <a:gd name="connsiteY12" fmla="*/ 535877 h 1424940"/>
                <a:gd name="connsiteX13" fmla="*/ 5637181 w 6095524"/>
                <a:gd name="connsiteY13" fmla="*/ 553117 h 1424940"/>
                <a:gd name="connsiteX14" fmla="*/ 5585841 w 6095524"/>
                <a:gd name="connsiteY14" fmla="*/ 597694 h 1424940"/>
                <a:gd name="connsiteX15" fmla="*/ 5528977 w 6095524"/>
                <a:gd name="connsiteY15" fmla="*/ 635318 h 1424940"/>
                <a:gd name="connsiteX16" fmla="*/ 5483256 w 6095524"/>
                <a:gd name="connsiteY16" fmla="*/ 681419 h 1424940"/>
                <a:gd name="connsiteX17" fmla="*/ 5464397 w 6095524"/>
                <a:gd name="connsiteY17" fmla="*/ 706374 h 1424940"/>
                <a:gd name="connsiteX18" fmla="*/ 5424773 w 6095524"/>
                <a:gd name="connsiteY18" fmla="*/ 723424 h 1424940"/>
                <a:gd name="connsiteX19" fmla="*/ 5381815 w 6095524"/>
                <a:gd name="connsiteY19" fmla="*/ 750094 h 1424940"/>
                <a:gd name="connsiteX20" fmla="*/ 5351335 w 6095524"/>
                <a:gd name="connsiteY20" fmla="*/ 776573 h 1424940"/>
                <a:gd name="connsiteX21" fmla="*/ 5327809 w 6095524"/>
                <a:gd name="connsiteY21" fmla="*/ 794290 h 1424940"/>
                <a:gd name="connsiteX22" fmla="*/ 5294566 w 6095524"/>
                <a:gd name="connsiteY22" fmla="*/ 812102 h 1424940"/>
                <a:gd name="connsiteX23" fmla="*/ 5261229 w 6095524"/>
                <a:gd name="connsiteY23" fmla="*/ 835438 h 1424940"/>
                <a:gd name="connsiteX24" fmla="*/ 5245037 w 6095524"/>
                <a:gd name="connsiteY24" fmla="*/ 849821 h 1424940"/>
                <a:gd name="connsiteX25" fmla="*/ 5213699 w 6095524"/>
                <a:gd name="connsiteY25" fmla="*/ 873728 h 1424940"/>
                <a:gd name="connsiteX26" fmla="*/ 5181409 w 6095524"/>
                <a:gd name="connsiteY26" fmla="*/ 896017 h 1424940"/>
                <a:gd name="connsiteX27" fmla="*/ 5120735 w 6095524"/>
                <a:gd name="connsiteY27" fmla="*/ 921544 h 1424940"/>
                <a:gd name="connsiteX28" fmla="*/ 5065490 w 6095524"/>
                <a:gd name="connsiteY28" fmla="*/ 959072 h 1424940"/>
                <a:gd name="connsiteX29" fmla="*/ 5021675 w 6095524"/>
                <a:gd name="connsiteY29" fmla="*/ 986504 h 1424940"/>
                <a:gd name="connsiteX30" fmla="*/ 4996148 w 6095524"/>
                <a:gd name="connsiteY30" fmla="*/ 1004507 h 1424940"/>
                <a:gd name="connsiteX31" fmla="*/ 4949285 w 6095524"/>
                <a:gd name="connsiteY31" fmla="*/ 1044702 h 1424940"/>
                <a:gd name="connsiteX32" fmla="*/ 4876609 w 6095524"/>
                <a:gd name="connsiteY32" fmla="*/ 1086993 h 1424940"/>
                <a:gd name="connsiteX33" fmla="*/ 4832699 w 6095524"/>
                <a:gd name="connsiteY33" fmla="*/ 1109853 h 1424940"/>
                <a:gd name="connsiteX34" fmla="*/ 4738211 w 6095524"/>
                <a:gd name="connsiteY34" fmla="*/ 1144334 h 1424940"/>
                <a:gd name="connsiteX35" fmla="*/ 4707731 w 6095524"/>
                <a:gd name="connsiteY35" fmla="*/ 1156621 h 1424940"/>
                <a:gd name="connsiteX36" fmla="*/ 4672870 w 6095524"/>
                <a:gd name="connsiteY36" fmla="*/ 1164717 h 1424940"/>
                <a:gd name="connsiteX37" fmla="*/ 4616863 w 6095524"/>
                <a:gd name="connsiteY37" fmla="*/ 1183862 h 1424940"/>
                <a:gd name="connsiteX38" fmla="*/ 4507516 w 6095524"/>
                <a:gd name="connsiteY38" fmla="*/ 1216819 h 1424940"/>
                <a:gd name="connsiteX39" fmla="*/ 4483513 w 6095524"/>
                <a:gd name="connsiteY39" fmla="*/ 1221867 h 1424940"/>
                <a:gd name="connsiteX40" fmla="*/ 4422362 w 6095524"/>
                <a:gd name="connsiteY40" fmla="*/ 1243108 h 1424940"/>
                <a:gd name="connsiteX41" fmla="*/ 4385691 w 6095524"/>
                <a:gd name="connsiteY41" fmla="*/ 1257395 h 1424940"/>
                <a:gd name="connsiteX42" fmla="*/ 4355306 w 6095524"/>
                <a:gd name="connsiteY42" fmla="*/ 1265587 h 1424940"/>
                <a:gd name="connsiteX43" fmla="*/ 4328446 w 6095524"/>
                <a:gd name="connsiteY43" fmla="*/ 1269397 h 1424940"/>
                <a:gd name="connsiteX44" fmla="*/ 4257770 w 6095524"/>
                <a:gd name="connsiteY44" fmla="*/ 1288256 h 1424940"/>
                <a:gd name="connsiteX45" fmla="*/ 4229576 w 6095524"/>
                <a:gd name="connsiteY45" fmla="*/ 1295686 h 1424940"/>
                <a:gd name="connsiteX46" fmla="*/ 4156424 w 6095524"/>
                <a:gd name="connsiteY46" fmla="*/ 1321213 h 1424940"/>
                <a:gd name="connsiteX47" fmla="*/ 4094416 w 6095524"/>
                <a:gd name="connsiteY47" fmla="*/ 1338072 h 1424940"/>
                <a:gd name="connsiteX48" fmla="*/ 4068509 w 6095524"/>
                <a:gd name="connsiteY48" fmla="*/ 1346168 h 1424940"/>
                <a:gd name="connsiteX49" fmla="*/ 4009263 w 6095524"/>
                <a:gd name="connsiteY49" fmla="*/ 1359694 h 1424940"/>
                <a:gd name="connsiteX50" fmla="*/ 3975735 w 6095524"/>
                <a:gd name="connsiteY50" fmla="*/ 1369219 h 1424940"/>
                <a:gd name="connsiteX51" fmla="*/ 3893915 w 6095524"/>
                <a:gd name="connsiteY51" fmla="*/ 1379982 h 1424940"/>
                <a:gd name="connsiteX52" fmla="*/ 3809428 w 6095524"/>
                <a:gd name="connsiteY52" fmla="*/ 1390364 h 1424940"/>
                <a:gd name="connsiteX53" fmla="*/ 3763042 w 6095524"/>
                <a:gd name="connsiteY53" fmla="*/ 1393793 h 1424940"/>
                <a:gd name="connsiteX54" fmla="*/ 3722561 w 6095524"/>
                <a:gd name="connsiteY54" fmla="*/ 1399223 h 1424940"/>
                <a:gd name="connsiteX55" fmla="*/ 3687318 w 6095524"/>
                <a:gd name="connsiteY55" fmla="*/ 1402652 h 1424940"/>
                <a:gd name="connsiteX56" fmla="*/ 3631216 w 6095524"/>
                <a:gd name="connsiteY56" fmla="*/ 1409605 h 1424940"/>
                <a:gd name="connsiteX57" fmla="*/ 3607880 w 6095524"/>
                <a:gd name="connsiteY57" fmla="*/ 1411415 h 1424940"/>
                <a:gd name="connsiteX58" fmla="*/ 3552825 w 6095524"/>
                <a:gd name="connsiteY58" fmla="*/ 1411319 h 1424940"/>
                <a:gd name="connsiteX59" fmla="*/ 3533680 w 6095524"/>
                <a:gd name="connsiteY59" fmla="*/ 1410367 h 1424940"/>
                <a:gd name="connsiteX60" fmla="*/ 3496818 w 6095524"/>
                <a:gd name="connsiteY60" fmla="*/ 1398556 h 1424940"/>
                <a:gd name="connsiteX61" fmla="*/ 3492437 w 6095524"/>
                <a:gd name="connsiteY61" fmla="*/ 1397699 h 1424940"/>
                <a:gd name="connsiteX62" fmla="*/ 3468243 w 6095524"/>
                <a:gd name="connsiteY62" fmla="*/ 1393031 h 1424940"/>
                <a:gd name="connsiteX63" fmla="*/ 3455003 w 6095524"/>
                <a:gd name="connsiteY63" fmla="*/ 1391507 h 1424940"/>
                <a:gd name="connsiteX64" fmla="*/ 3404711 w 6095524"/>
                <a:gd name="connsiteY64" fmla="*/ 1381792 h 1424940"/>
                <a:gd name="connsiteX65" fmla="*/ 3375756 w 6095524"/>
                <a:gd name="connsiteY65" fmla="*/ 1377220 h 1424940"/>
                <a:gd name="connsiteX66" fmla="*/ 3352324 w 6095524"/>
                <a:gd name="connsiteY66" fmla="*/ 1377887 h 1424940"/>
                <a:gd name="connsiteX67" fmla="*/ 3311176 w 6095524"/>
                <a:gd name="connsiteY67" fmla="*/ 1378744 h 1424940"/>
                <a:gd name="connsiteX68" fmla="*/ 3298031 w 6095524"/>
                <a:gd name="connsiteY68" fmla="*/ 1380935 h 1424940"/>
                <a:gd name="connsiteX69" fmla="*/ 3238595 w 6095524"/>
                <a:gd name="connsiteY69" fmla="*/ 1374648 h 1424940"/>
                <a:gd name="connsiteX70" fmla="*/ 3204686 w 6095524"/>
                <a:gd name="connsiteY70" fmla="*/ 1374172 h 1424940"/>
                <a:gd name="connsiteX71" fmla="*/ 3166491 w 6095524"/>
                <a:gd name="connsiteY71" fmla="*/ 1366361 h 1424940"/>
                <a:gd name="connsiteX72" fmla="*/ 3155347 w 6095524"/>
                <a:gd name="connsiteY72" fmla="*/ 1366742 h 1424940"/>
                <a:gd name="connsiteX73" fmla="*/ 3142869 w 6095524"/>
                <a:gd name="connsiteY73" fmla="*/ 1367409 h 1424940"/>
                <a:gd name="connsiteX74" fmla="*/ 3104578 w 6095524"/>
                <a:gd name="connsiteY74" fmla="*/ 1367981 h 1424940"/>
                <a:gd name="connsiteX75" fmla="*/ 3081337 w 6095524"/>
                <a:gd name="connsiteY75" fmla="*/ 1370838 h 1424940"/>
                <a:gd name="connsiteX76" fmla="*/ 3037047 w 6095524"/>
                <a:gd name="connsiteY76" fmla="*/ 1369124 h 1424940"/>
                <a:gd name="connsiteX77" fmla="*/ 3020663 w 6095524"/>
                <a:gd name="connsiteY77" fmla="*/ 1371600 h 1424940"/>
                <a:gd name="connsiteX78" fmla="*/ 2979230 w 6095524"/>
                <a:gd name="connsiteY78" fmla="*/ 1371886 h 1424940"/>
                <a:gd name="connsiteX79" fmla="*/ 2942082 w 6095524"/>
                <a:gd name="connsiteY79" fmla="*/ 1370457 h 1424940"/>
                <a:gd name="connsiteX80" fmla="*/ 2906268 w 6095524"/>
                <a:gd name="connsiteY80" fmla="*/ 1371219 h 1424940"/>
                <a:gd name="connsiteX81" fmla="*/ 2880646 w 6095524"/>
                <a:gd name="connsiteY81" fmla="*/ 1374362 h 1424940"/>
                <a:gd name="connsiteX82" fmla="*/ 2852833 w 6095524"/>
                <a:gd name="connsiteY82" fmla="*/ 1376267 h 1424940"/>
                <a:gd name="connsiteX83" fmla="*/ 2776157 w 6095524"/>
                <a:gd name="connsiteY83" fmla="*/ 1387602 h 1424940"/>
                <a:gd name="connsiteX84" fmla="*/ 2761965 w 6095524"/>
                <a:gd name="connsiteY84" fmla="*/ 1384840 h 1424940"/>
                <a:gd name="connsiteX85" fmla="*/ 2681383 w 6095524"/>
                <a:gd name="connsiteY85" fmla="*/ 1382268 h 1424940"/>
                <a:gd name="connsiteX86" fmla="*/ 2663857 w 6095524"/>
                <a:gd name="connsiteY86" fmla="*/ 1382459 h 1424940"/>
                <a:gd name="connsiteX87" fmla="*/ 2616803 w 6095524"/>
                <a:gd name="connsiteY87" fmla="*/ 1371219 h 1424940"/>
                <a:gd name="connsiteX88" fmla="*/ 2544223 w 6095524"/>
                <a:gd name="connsiteY88" fmla="*/ 1389031 h 1424940"/>
                <a:gd name="connsiteX89" fmla="*/ 2476309 w 6095524"/>
                <a:gd name="connsiteY89" fmla="*/ 1411319 h 1424940"/>
                <a:gd name="connsiteX90" fmla="*/ 2467737 w 6095524"/>
                <a:gd name="connsiteY90" fmla="*/ 1414177 h 1424940"/>
                <a:gd name="connsiteX91" fmla="*/ 2443353 w 6095524"/>
                <a:gd name="connsiteY91" fmla="*/ 1419035 h 1424940"/>
                <a:gd name="connsiteX92" fmla="*/ 2413159 w 6095524"/>
                <a:gd name="connsiteY92" fmla="*/ 1420749 h 1424940"/>
                <a:gd name="connsiteX93" fmla="*/ 2374868 w 6095524"/>
                <a:gd name="connsiteY93" fmla="*/ 1424940 h 1424940"/>
                <a:gd name="connsiteX94" fmla="*/ 2344198 w 6095524"/>
                <a:gd name="connsiteY94" fmla="*/ 1419701 h 1424940"/>
                <a:gd name="connsiteX95" fmla="*/ 2301335 w 6095524"/>
                <a:gd name="connsiteY95" fmla="*/ 1411891 h 1424940"/>
                <a:gd name="connsiteX96" fmla="*/ 2260949 w 6095524"/>
                <a:gd name="connsiteY96" fmla="*/ 1404461 h 1424940"/>
                <a:gd name="connsiteX97" fmla="*/ 2248186 w 6095524"/>
                <a:gd name="connsiteY97" fmla="*/ 1413224 h 1424940"/>
                <a:gd name="connsiteX98" fmla="*/ 2228469 w 6095524"/>
                <a:gd name="connsiteY98" fmla="*/ 1420844 h 1424940"/>
                <a:gd name="connsiteX99" fmla="*/ 2206562 w 6095524"/>
                <a:gd name="connsiteY99" fmla="*/ 1411700 h 1424940"/>
                <a:gd name="connsiteX100" fmla="*/ 2155317 w 6095524"/>
                <a:gd name="connsiteY100" fmla="*/ 1392746 h 1424940"/>
                <a:gd name="connsiteX101" fmla="*/ 2122932 w 6095524"/>
                <a:gd name="connsiteY101" fmla="*/ 1391888 h 1424940"/>
                <a:gd name="connsiteX102" fmla="*/ 2052542 w 6095524"/>
                <a:gd name="connsiteY102" fmla="*/ 1383792 h 1424940"/>
                <a:gd name="connsiteX103" fmla="*/ 2006537 w 6095524"/>
                <a:gd name="connsiteY103" fmla="*/ 1372267 h 1424940"/>
                <a:gd name="connsiteX104" fmla="*/ 1973486 w 6095524"/>
                <a:gd name="connsiteY104" fmla="*/ 1359218 h 1424940"/>
                <a:gd name="connsiteX105" fmla="*/ 1926146 w 6095524"/>
                <a:gd name="connsiteY105" fmla="*/ 1342168 h 1424940"/>
                <a:gd name="connsiteX106" fmla="*/ 1878616 w 6095524"/>
                <a:gd name="connsiteY106" fmla="*/ 1333310 h 1424940"/>
                <a:gd name="connsiteX107" fmla="*/ 1844231 w 6095524"/>
                <a:gd name="connsiteY107" fmla="*/ 1322165 h 1424940"/>
                <a:gd name="connsiteX108" fmla="*/ 1802225 w 6095524"/>
                <a:gd name="connsiteY108" fmla="*/ 1314545 h 1424940"/>
                <a:gd name="connsiteX109" fmla="*/ 1766983 w 6095524"/>
                <a:gd name="connsiteY109" fmla="*/ 1314260 h 1424940"/>
                <a:gd name="connsiteX110" fmla="*/ 1711738 w 6095524"/>
                <a:gd name="connsiteY110" fmla="*/ 1315593 h 1424940"/>
                <a:gd name="connsiteX111" fmla="*/ 1644111 w 6095524"/>
                <a:gd name="connsiteY111" fmla="*/ 1292543 h 1424940"/>
                <a:gd name="connsiteX112" fmla="*/ 1616774 w 6095524"/>
                <a:gd name="connsiteY112" fmla="*/ 1287399 h 1424940"/>
                <a:gd name="connsiteX113" fmla="*/ 1591056 w 6095524"/>
                <a:gd name="connsiteY113" fmla="*/ 1285018 h 1424940"/>
                <a:gd name="connsiteX114" fmla="*/ 1536478 w 6095524"/>
                <a:gd name="connsiteY114" fmla="*/ 1269683 h 1424940"/>
                <a:gd name="connsiteX115" fmla="*/ 1514285 w 6095524"/>
                <a:gd name="connsiteY115" fmla="*/ 1264634 h 1424940"/>
                <a:gd name="connsiteX116" fmla="*/ 1483233 w 6095524"/>
                <a:gd name="connsiteY116" fmla="*/ 1264730 h 1424940"/>
                <a:gd name="connsiteX117" fmla="*/ 1426750 w 6095524"/>
                <a:gd name="connsiteY117" fmla="*/ 1257681 h 1424940"/>
                <a:gd name="connsiteX118" fmla="*/ 1370362 w 6095524"/>
                <a:gd name="connsiteY118" fmla="*/ 1237107 h 1424940"/>
                <a:gd name="connsiteX119" fmla="*/ 1346454 w 6095524"/>
                <a:gd name="connsiteY119" fmla="*/ 1239107 h 1424940"/>
                <a:gd name="connsiteX120" fmla="*/ 1337882 w 6095524"/>
                <a:gd name="connsiteY120" fmla="*/ 1238631 h 1424940"/>
                <a:gd name="connsiteX121" fmla="*/ 1260825 w 6095524"/>
                <a:gd name="connsiteY121" fmla="*/ 1227296 h 1424940"/>
                <a:gd name="connsiteX122" fmla="*/ 1253109 w 6095524"/>
                <a:gd name="connsiteY122" fmla="*/ 1226058 h 1424940"/>
                <a:gd name="connsiteX123" fmla="*/ 1216915 w 6095524"/>
                <a:gd name="connsiteY123" fmla="*/ 1215962 h 1424940"/>
                <a:gd name="connsiteX124" fmla="*/ 1125664 w 6095524"/>
                <a:gd name="connsiteY124" fmla="*/ 1209675 h 1424940"/>
                <a:gd name="connsiteX125" fmla="*/ 1120045 w 6095524"/>
                <a:gd name="connsiteY125" fmla="*/ 1208913 h 1424940"/>
                <a:gd name="connsiteX126" fmla="*/ 1089469 w 6095524"/>
                <a:gd name="connsiteY126" fmla="*/ 1213961 h 1424940"/>
                <a:gd name="connsiteX127" fmla="*/ 1074325 w 6095524"/>
                <a:gd name="connsiteY127" fmla="*/ 1221105 h 1424940"/>
                <a:gd name="connsiteX128" fmla="*/ 1050703 w 6095524"/>
                <a:gd name="connsiteY128" fmla="*/ 1228535 h 1424940"/>
                <a:gd name="connsiteX129" fmla="*/ 1026700 w 6095524"/>
                <a:gd name="connsiteY129" fmla="*/ 1231297 h 1424940"/>
                <a:gd name="connsiteX130" fmla="*/ 986409 w 6095524"/>
                <a:gd name="connsiteY130" fmla="*/ 1220057 h 1424940"/>
                <a:gd name="connsiteX131" fmla="*/ 971741 w 6095524"/>
                <a:gd name="connsiteY131" fmla="*/ 1218914 h 1424940"/>
                <a:gd name="connsiteX132" fmla="*/ 939070 w 6095524"/>
                <a:gd name="connsiteY132" fmla="*/ 1213485 h 1424940"/>
                <a:gd name="connsiteX133" fmla="*/ 910495 w 6095524"/>
                <a:gd name="connsiteY133" fmla="*/ 1213866 h 1424940"/>
                <a:gd name="connsiteX134" fmla="*/ 887540 w 6095524"/>
                <a:gd name="connsiteY134" fmla="*/ 1222534 h 1424940"/>
                <a:gd name="connsiteX135" fmla="*/ 854202 w 6095524"/>
                <a:gd name="connsiteY135" fmla="*/ 1224248 h 1424940"/>
                <a:gd name="connsiteX136" fmla="*/ 832675 w 6095524"/>
                <a:gd name="connsiteY136" fmla="*/ 1217962 h 1424940"/>
                <a:gd name="connsiteX137" fmla="*/ 828294 w 6095524"/>
                <a:gd name="connsiteY137" fmla="*/ 1217105 h 1424940"/>
                <a:gd name="connsiteX138" fmla="*/ 772001 w 6095524"/>
                <a:gd name="connsiteY138" fmla="*/ 1216723 h 1424940"/>
                <a:gd name="connsiteX139" fmla="*/ 701707 w 6095524"/>
                <a:gd name="connsiteY139" fmla="*/ 1235678 h 1424940"/>
                <a:gd name="connsiteX140" fmla="*/ 690086 w 6095524"/>
                <a:gd name="connsiteY140" fmla="*/ 1239679 h 1424940"/>
                <a:gd name="connsiteX141" fmla="*/ 633412 w 6095524"/>
                <a:gd name="connsiteY141" fmla="*/ 1246632 h 1424940"/>
                <a:gd name="connsiteX142" fmla="*/ 603028 w 6095524"/>
                <a:gd name="connsiteY142" fmla="*/ 1253681 h 1424940"/>
                <a:gd name="connsiteX143" fmla="*/ 581120 w 6095524"/>
                <a:gd name="connsiteY143" fmla="*/ 1254062 h 1424940"/>
                <a:gd name="connsiteX144" fmla="*/ 554642 w 6095524"/>
                <a:gd name="connsiteY144" fmla="*/ 1266539 h 1424940"/>
                <a:gd name="connsiteX145" fmla="*/ 545973 w 6095524"/>
                <a:gd name="connsiteY145" fmla="*/ 1271969 h 1424940"/>
                <a:gd name="connsiteX146" fmla="*/ 535591 w 6095524"/>
                <a:gd name="connsiteY146" fmla="*/ 1275207 h 1424940"/>
                <a:gd name="connsiteX147" fmla="*/ 488538 w 6095524"/>
                <a:gd name="connsiteY147" fmla="*/ 1285494 h 1424940"/>
                <a:gd name="connsiteX148" fmla="*/ 480155 w 6095524"/>
                <a:gd name="connsiteY148" fmla="*/ 1291304 h 1424940"/>
                <a:gd name="connsiteX149" fmla="*/ 474535 w 6095524"/>
                <a:gd name="connsiteY149" fmla="*/ 1294924 h 1424940"/>
                <a:gd name="connsiteX150" fmla="*/ 428816 w 6095524"/>
                <a:gd name="connsiteY150" fmla="*/ 1301020 h 1424940"/>
                <a:gd name="connsiteX151" fmla="*/ 400241 w 6095524"/>
                <a:gd name="connsiteY151" fmla="*/ 1318260 h 1424940"/>
                <a:gd name="connsiteX152" fmla="*/ 392431 w 6095524"/>
                <a:gd name="connsiteY152" fmla="*/ 1325594 h 1424940"/>
                <a:gd name="connsiteX153" fmla="*/ 365093 w 6095524"/>
                <a:gd name="connsiteY153" fmla="*/ 1336643 h 1424940"/>
                <a:gd name="connsiteX154" fmla="*/ 273177 w 6095524"/>
                <a:gd name="connsiteY154" fmla="*/ 1357884 h 1424940"/>
                <a:gd name="connsiteX155" fmla="*/ 246888 w 6095524"/>
                <a:gd name="connsiteY155" fmla="*/ 1350359 h 1424940"/>
                <a:gd name="connsiteX156" fmla="*/ 196977 w 6095524"/>
                <a:gd name="connsiteY156" fmla="*/ 1370552 h 1424940"/>
                <a:gd name="connsiteX157" fmla="*/ 153352 w 6095524"/>
                <a:gd name="connsiteY157" fmla="*/ 1381982 h 1424940"/>
                <a:gd name="connsiteX158" fmla="*/ 137160 w 6095524"/>
                <a:gd name="connsiteY158" fmla="*/ 1384745 h 1424940"/>
                <a:gd name="connsiteX159" fmla="*/ 85917 w 6095524"/>
                <a:gd name="connsiteY159" fmla="*/ 1389793 h 1424940"/>
                <a:gd name="connsiteX160" fmla="*/ 59532 w 6095524"/>
                <a:gd name="connsiteY160" fmla="*/ 1401223 h 1424940"/>
                <a:gd name="connsiteX161" fmla="*/ 30325 w 6095524"/>
                <a:gd name="connsiteY161" fmla="*/ 1409974 h 1424940"/>
                <a:gd name="connsiteX162" fmla="*/ 0 w 6095524"/>
                <a:gd name="connsiteY162" fmla="*/ 1412360 h 1424940"/>
                <a:gd name="connsiteX163" fmla="*/ 0 w 6095524"/>
                <a:gd name="connsiteY163" fmla="*/ 1058622 h 1424940"/>
                <a:gd name="connsiteX164" fmla="*/ 17145 w 6095524"/>
                <a:gd name="connsiteY164" fmla="*/ 1060228 h 1424940"/>
                <a:gd name="connsiteX165" fmla="*/ 44672 w 6095524"/>
                <a:gd name="connsiteY165" fmla="*/ 1066324 h 1424940"/>
                <a:gd name="connsiteX166" fmla="*/ 84677 w 6095524"/>
                <a:gd name="connsiteY166" fmla="*/ 1076230 h 1424940"/>
                <a:gd name="connsiteX167" fmla="*/ 132017 w 6095524"/>
                <a:gd name="connsiteY167" fmla="*/ 1064990 h 1424940"/>
                <a:gd name="connsiteX168" fmla="*/ 136779 w 6095524"/>
                <a:gd name="connsiteY168" fmla="*/ 1060323 h 1424940"/>
                <a:gd name="connsiteX169" fmla="*/ 187547 w 6095524"/>
                <a:gd name="connsiteY169" fmla="*/ 1049179 h 1424940"/>
                <a:gd name="connsiteX170" fmla="*/ 270891 w 6095524"/>
                <a:gd name="connsiteY170" fmla="*/ 1036415 h 1424940"/>
                <a:gd name="connsiteX171" fmla="*/ 276320 w 6095524"/>
                <a:gd name="connsiteY171" fmla="*/ 1035558 h 1424940"/>
                <a:gd name="connsiteX172" fmla="*/ 323755 w 6095524"/>
                <a:gd name="connsiteY172" fmla="*/ 1061561 h 1424940"/>
                <a:gd name="connsiteX173" fmla="*/ 361855 w 6095524"/>
                <a:gd name="connsiteY173" fmla="*/ 1057942 h 1424940"/>
                <a:gd name="connsiteX174" fmla="*/ 379571 w 6095524"/>
                <a:gd name="connsiteY174" fmla="*/ 1039939 h 1424940"/>
                <a:gd name="connsiteX175" fmla="*/ 430530 w 6095524"/>
                <a:gd name="connsiteY175" fmla="*/ 1025747 h 1424940"/>
                <a:gd name="connsiteX176" fmla="*/ 493300 w 6095524"/>
                <a:gd name="connsiteY176" fmla="*/ 1027176 h 1424940"/>
                <a:gd name="connsiteX177" fmla="*/ 537782 w 6095524"/>
                <a:gd name="connsiteY177" fmla="*/ 1025366 h 1424940"/>
                <a:gd name="connsiteX178" fmla="*/ 562166 w 6095524"/>
                <a:gd name="connsiteY178" fmla="*/ 1015746 h 1424940"/>
                <a:gd name="connsiteX179" fmla="*/ 579596 w 6095524"/>
                <a:gd name="connsiteY179" fmla="*/ 1016699 h 1424940"/>
                <a:gd name="connsiteX180" fmla="*/ 612362 w 6095524"/>
                <a:gd name="connsiteY180" fmla="*/ 1023557 h 1424940"/>
                <a:gd name="connsiteX181" fmla="*/ 716090 w 6095524"/>
                <a:gd name="connsiteY181" fmla="*/ 1031653 h 1424940"/>
                <a:gd name="connsiteX182" fmla="*/ 758381 w 6095524"/>
                <a:gd name="connsiteY182" fmla="*/ 1018985 h 1424940"/>
                <a:gd name="connsiteX183" fmla="*/ 771049 w 6095524"/>
                <a:gd name="connsiteY183" fmla="*/ 1018699 h 1424940"/>
                <a:gd name="connsiteX184" fmla="*/ 799433 w 6095524"/>
                <a:gd name="connsiteY184" fmla="*/ 1023652 h 1424940"/>
                <a:gd name="connsiteX185" fmla="*/ 858012 w 6095524"/>
                <a:gd name="connsiteY185" fmla="*/ 1020318 h 1424940"/>
                <a:gd name="connsiteX186" fmla="*/ 879634 w 6095524"/>
                <a:gd name="connsiteY186" fmla="*/ 1015270 h 1424940"/>
                <a:gd name="connsiteX187" fmla="*/ 891635 w 6095524"/>
                <a:gd name="connsiteY187" fmla="*/ 1012031 h 1424940"/>
                <a:gd name="connsiteX188" fmla="*/ 953262 w 6095524"/>
                <a:gd name="connsiteY188" fmla="*/ 1003078 h 1424940"/>
                <a:gd name="connsiteX189" fmla="*/ 980694 w 6095524"/>
                <a:gd name="connsiteY189" fmla="*/ 993458 h 1424940"/>
                <a:gd name="connsiteX190" fmla="*/ 988124 w 6095524"/>
                <a:gd name="connsiteY190" fmla="*/ 992029 h 1424940"/>
                <a:gd name="connsiteX191" fmla="*/ 1028795 w 6095524"/>
                <a:gd name="connsiteY191" fmla="*/ 996029 h 1424940"/>
                <a:gd name="connsiteX192" fmla="*/ 1059275 w 6095524"/>
                <a:gd name="connsiteY192" fmla="*/ 1011555 h 1424940"/>
                <a:gd name="connsiteX193" fmla="*/ 1065181 w 6095524"/>
                <a:gd name="connsiteY193" fmla="*/ 1016794 h 1424940"/>
                <a:gd name="connsiteX194" fmla="*/ 1150144 w 6095524"/>
                <a:gd name="connsiteY194" fmla="*/ 1014984 h 1424940"/>
                <a:gd name="connsiteX195" fmla="*/ 1163193 w 6095524"/>
                <a:gd name="connsiteY195" fmla="*/ 1012793 h 1424940"/>
                <a:gd name="connsiteX196" fmla="*/ 1226249 w 6095524"/>
                <a:gd name="connsiteY196" fmla="*/ 1021937 h 1424940"/>
                <a:gd name="connsiteX197" fmla="*/ 1244632 w 6095524"/>
                <a:gd name="connsiteY197" fmla="*/ 1023747 h 1424940"/>
                <a:gd name="connsiteX198" fmla="*/ 1310545 w 6095524"/>
                <a:gd name="connsiteY198" fmla="*/ 1031939 h 1424940"/>
                <a:gd name="connsiteX199" fmla="*/ 1319879 w 6095524"/>
                <a:gd name="connsiteY199" fmla="*/ 1024319 h 1424940"/>
                <a:gd name="connsiteX200" fmla="*/ 1346740 w 6095524"/>
                <a:gd name="connsiteY200" fmla="*/ 1005173 h 1424940"/>
                <a:gd name="connsiteX201" fmla="*/ 1399699 w 6095524"/>
                <a:gd name="connsiteY201" fmla="*/ 988219 h 1424940"/>
                <a:gd name="connsiteX202" fmla="*/ 1414082 w 6095524"/>
                <a:gd name="connsiteY202" fmla="*/ 989171 h 1424940"/>
                <a:gd name="connsiteX203" fmla="*/ 1450467 w 6095524"/>
                <a:gd name="connsiteY203" fmla="*/ 1017461 h 1424940"/>
                <a:gd name="connsiteX204" fmla="*/ 1468184 w 6095524"/>
                <a:gd name="connsiteY204" fmla="*/ 1028795 h 1424940"/>
                <a:gd name="connsiteX205" fmla="*/ 1518476 w 6095524"/>
                <a:gd name="connsiteY205" fmla="*/ 1049655 h 1424940"/>
                <a:gd name="connsiteX206" fmla="*/ 1522667 w 6095524"/>
                <a:gd name="connsiteY206" fmla="*/ 1053465 h 1424940"/>
                <a:gd name="connsiteX207" fmla="*/ 1559814 w 6095524"/>
                <a:gd name="connsiteY207" fmla="*/ 1098709 h 1424940"/>
                <a:gd name="connsiteX208" fmla="*/ 1568196 w 6095524"/>
                <a:gd name="connsiteY208" fmla="*/ 1106424 h 1424940"/>
                <a:gd name="connsiteX209" fmla="*/ 1578293 w 6095524"/>
                <a:gd name="connsiteY209" fmla="*/ 1118426 h 1424940"/>
                <a:gd name="connsiteX210" fmla="*/ 1609820 w 6095524"/>
                <a:gd name="connsiteY210" fmla="*/ 1141667 h 1424940"/>
                <a:gd name="connsiteX211" fmla="*/ 1648873 w 6095524"/>
                <a:gd name="connsiteY211" fmla="*/ 1149096 h 1424940"/>
                <a:gd name="connsiteX212" fmla="*/ 1696022 w 6095524"/>
                <a:gd name="connsiteY212" fmla="*/ 1160431 h 1424940"/>
                <a:gd name="connsiteX213" fmla="*/ 1715739 w 6095524"/>
                <a:gd name="connsiteY213" fmla="*/ 1168051 h 1424940"/>
                <a:gd name="connsiteX214" fmla="*/ 1768602 w 6095524"/>
                <a:gd name="connsiteY214" fmla="*/ 1182529 h 1424940"/>
                <a:gd name="connsiteX215" fmla="*/ 1806321 w 6095524"/>
                <a:gd name="connsiteY215" fmla="*/ 1194721 h 1424940"/>
                <a:gd name="connsiteX216" fmla="*/ 1860709 w 6095524"/>
                <a:gd name="connsiteY216" fmla="*/ 1201865 h 1424940"/>
                <a:gd name="connsiteX217" fmla="*/ 1887093 w 6095524"/>
                <a:gd name="connsiteY217" fmla="*/ 1202150 h 1424940"/>
                <a:gd name="connsiteX218" fmla="*/ 1935575 w 6095524"/>
                <a:gd name="connsiteY218" fmla="*/ 1238726 h 1424940"/>
                <a:gd name="connsiteX219" fmla="*/ 1974247 w 6095524"/>
                <a:gd name="connsiteY219" fmla="*/ 1262920 h 1424940"/>
                <a:gd name="connsiteX220" fmla="*/ 2014919 w 6095524"/>
                <a:gd name="connsiteY220" fmla="*/ 1251204 h 1424940"/>
                <a:gd name="connsiteX221" fmla="*/ 2025968 w 6095524"/>
                <a:gd name="connsiteY221" fmla="*/ 1240155 h 1424940"/>
                <a:gd name="connsiteX222" fmla="*/ 2092643 w 6095524"/>
                <a:gd name="connsiteY222" fmla="*/ 1229678 h 1424940"/>
                <a:gd name="connsiteX223" fmla="*/ 2187893 w 6095524"/>
                <a:gd name="connsiteY223" fmla="*/ 1229297 h 1424940"/>
                <a:gd name="connsiteX224" fmla="*/ 2346294 w 6095524"/>
                <a:gd name="connsiteY224" fmla="*/ 1205484 h 1424940"/>
                <a:gd name="connsiteX225" fmla="*/ 2373916 w 6095524"/>
                <a:gd name="connsiteY225" fmla="*/ 1194435 h 1424940"/>
                <a:gd name="connsiteX226" fmla="*/ 2404967 w 6095524"/>
                <a:gd name="connsiteY226" fmla="*/ 1191673 h 1424940"/>
                <a:gd name="connsiteX227" fmla="*/ 2416874 w 6095524"/>
                <a:gd name="connsiteY227" fmla="*/ 1198436 h 1424940"/>
                <a:gd name="connsiteX228" fmla="*/ 2468975 w 6095524"/>
                <a:gd name="connsiteY228" fmla="*/ 1208532 h 1424940"/>
                <a:gd name="connsiteX229" fmla="*/ 2478882 w 6095524"/>
                <a:gd name="connsiteY229" fmla="*/ 1208723 h 1424940"/>
                <a:gd name="connsiteX230" fmla="*/ 2512791 w 6095524"/>
                <a:gd name="connsiteY230" fmla="*/ 1204436 h 1424940"/>
                <a:gd name="connsiteX231" fmla="*/ 2544223 w 6095524"/>
                <a:gd name="connsiteY231" fmla="*/ 1201960 h 1424940"/>
                <a:gd name="connsiteX232" fmla="*/ 2623471 w 6095524"/>
                <a:gd name="connsiteY232" fmla="*/ 1210056 h 1424940"/>
                <a:gd name="connsiteX233" fmla="*/ 2684241 w 6095524"/>
                <a:gd name="connsiteY233" fmla="*/ 1208151 h 1424940"/>
                <a:gd name="connsiteX234" fmla="*/ 2712244 w 6095524"/>
                <a:gd name="connsiteY234" fmla="*/ 1210056 h 1424940"/>
                <a:gd name="connsiteX235" fmla="*/ 2728055 w 6095524"/>
                <a:gd name="connsiteY235" fmla="*/ 1212914 h 1424940"/>
                <a:gd name="connsiteX236" fmla="*/ 2763869 w 6095524"/>
                <a:gd name="connsiteY236" fmla="*/ 1232821 h 1424940"/>
                <a:gd name="connsiteX237" fmla="*/ 2783491 w 6095524"/>
                <a:gd name="connsiteY237" fmla="*/ 1237298 h 1424940"/>
                <a:gd name="connsiteX238" fmla="*/ 2842546 w 6095524"/>
                <a:gd name="connsiteY238" fmla="*/ 1236917 h 1424940"/>
                <a:gd name="connsiteX239" fmla="*/ 2931128 w 6095524"/>
                <a:gd name="connsiteY239" fmla="*/ 1206913 h 1424940"/>
                <a:gd name="connsiteX240" fmla="*/ 2940368 w 6095524"/>
                <a:gd name="connsiteY240" fmla="*/ 1202912 h 1424940"/>
                <a:gd name="connsiteX241" fmla="*/ 2985421 w 6095524"/>
                <a:gd name="connsiteY241" fmla="*/ 1197959 h 1424940"/>
                <a:gd name="connsiteX242" fmla="*/ 3015996 w 6095524"/>
                <a:gd name="connsiteY242" fmla="*/ 1204722 h 1424940"/>
                <a:gd name="connsiteX243" fmla="*/ 3057621 w 6095524"/>
                <a:gd name="connsiteY243" fmla="*/ 1218724 h 1424940"/>
                <a:gd name="connsiteX244" fmla="*/ 3095054 w 6095524"/>
                <a:gd name="connsiteY244" fmla="*/ 1230440 h 1424940"/>
                <a:gd name="connsiteX245" fmla="*/ 3122295 w 6095524"/>
                <a:gd name="connsiteY245" fmla="*/ 1243679 h 1424940"/>
                <a:gd name="connsiteX246" fmla="*/ 3184589 w 6095524"/>
                <a:gd name="connsiteY246" fmla="*/ 1253395 h 1424940"/>
                <a:gd name="connsiteX247" fmla="*/ 3191066 w 6095524"/>
                <a:gd name="connsiteY247" fmla="*/ 1255014 h 1424940"/>
                <a:gd name="connsiteX248" fmla="*/ 3237929 w 6095524"/>
                <a:gd name="connsiteY248" fmla="*/ 1243203 h 1424940"/>
                <a:gd name="connsiteX249" fmla="*/ 3294221 w 6095524"/>
                <a:gd name="connsiteY249" fmla="*/ 1231202 h 1424940"/>
                <a:gd name="connsiteX250" fmla="*/ 3314319 w 6095524"/>
                <a:gd name="connsiteY250" fmla="*/ 1235297 h 1424940"/>
                <a:gd name="connsiteX251" fmla="*/ 3341846 w 6095524"/>
                <a:gd name="connsiteY251" fmla="*/ 1241108 h 1424940"/>
                <a:gd name="connsiteX252" fmla="*/ 3367373 w 6095524"/>
                <a:gd name="connsiteY252" fmla="*/ 1238060 h 1424940"/>
                <a:gd name="connsiteX253" fmla="*/ 3382899 w 6095524"/>
                <a:gd name="connsiteY253" fmla="*/ 1237774 h 1424940"/>
                <a:gd name="connsiteX254" fmla="*/ 3453765 w 6095524"/>
                <a:gd name="connsiteY254" fmla="*/ 1273397 h 1424940"/>
                <a:gd name="connsiteX255" fmla="*/ 3471767 w 6095524"/>
                <a:gd name="connsiteY255" fmla="*/ 1276350 h 1424940"/>
                <a:gd name="connsiteX256" fmla="*/ 3481959 w 6095524"/>
                <a:gd name="connsiteY256" fmla="*/ 1280732 h 1424940"/>
                <a:gd name="connsiteX257" fmla="*/ 3543396 w 6095524"/>
                <a:gd name="connsiteY257" fmla="*/ 1324928 h 1424940"/>
                <a:gd name="connsiteX258" fmla="*/ 3569494 w 6095524"/>
                <a:gd name="connsiteY258" fmla="*/ 1333881 h 1424940"/>
                <a:gd name="connsiteX259" fmla="*/ 3598164 w 6095524"/>
                <a:gd name="connsiteY259" fmla="*/ 1332071 h 1424940"/>
                <a:gd name="connsiteX260" fmla="*/ 3614738 w 6095524"/>
                <a:gd name="connsiteY260" fmla="*/ 1328833 h 1424940"/>
                <a:gd name="connsiteX261" fmla="*/ 3655886 w 6095524"/>
                <a:gd name="connsiteY261" fmla="*/ 1300734 h 1424940"/>
                <a:gd name="connsiteX262" fmla="*/ 3679317 w 6095524"/>
                <a:gd name="connsiteY262" fmla="*/ 1301687 h 1424940"/>
                <a:gd name="connsiteX263" fmla="*/ 3715893 w 6095524"/>
                <a:gd name="connsiteY263" fmla="*/ 1321022 h 1424940"/>
                <a:gd name="connsiteX264" fmla="*/ 3782282 w 6095524"/>
                <a:gd name="connsiteY264" fmla="*/ 1329690 h 1424940"/>
                <a:gd name="connsiteX265" fmla="*/ 3816001 w 6095524"/>
                <a:gd name="connsiteY265" fmla="*/ 1302639 h 1424940"/>
                <a:gd name="connsiteX266" fmla="*/ 3833431 w 6095524"/>
                <a:gd name="connsiteY266" fmla="*/ 1276636 h 1424940"/>
                <a:gd name="connsiteX267" fmla="*/ 3883819 w 6095524"/>
                <a:gd name="connsiteY267" fmla="*/ 1246442 h 1424940"/>
                <a:gd name="connsiteX268" fmla="*/ 3895821 w 6095524"/>
                <a:gd name="connsiteY268" fmla="*/ 1257681 h 1424940"/>
                <a:gd name="connsiteX269" fmla="*/ 3932778 w 6095524"/>
                <a:gd name="connsiteY269" fmla="*/ 1262444 h 1424940"/>
                <a:gd name="connsiteX270" fmla="*/ 3972782 w 6095524"/>
                <a:gd name="connsiteY270" fmla="*/ 1262063 h 1424940"/>
                <a:gd name="connsiteX271" fmla="*/ 4042505 w 6095524"/>
                <a:gd name="connsiteY271" fmla="*/ 1267111 h 1424940"/>
                <a:gd name="connsiteX272" fmla="*/ 4088892 w 6095524"/>
                <a:gd name="connsiteY272" fmla="*/ 1238250 h 1424940"/>
                <a:gd name="connsiteX273" fmla="*/ 4106609 w 6095524"/>
                <a:gd name="connsiteY273" fmla="*/ 1226344 h 1424940"/>
                <a:gd name="connsiteX274" fmla="*/ 4123182 w 6095524"/>
                <a:gd name="connsiteY274" fmla="*/ 1218724 h 1424940"/>
                <a:gd name="connsiteX275" fmla="*/ 4142328 w 6095524"/>
                <a:gd name="connsiteY275" fmla="*/ 1214438 h 1424940"/>
                <a:gd name="connsiteX276" fmla="*/ 4188524 w 6095524"/>
                <a:gd name="connsiteY276" fmla="*/ 1198245 h 1424940"/>
                <a:gd name="connsiteX277" fmla="*/ 4213860 w 6095524"/>
                <a:gd name="connsiteY277" fmla="*/ 1182338 h 1424940"/>
                <a:gd name="connsiteX278" fmla="*/ 4270820 w 6095524"/>
                <a:gd name="connsiteY278" fmla="*/ 1167003 h 1424940"/>
                <a:gd name="connsiteX279" fmla="*/ 4309587 w 6095524"/>
                <a:gd name="connsiteY279" fmla="*/ 1153287 h 1424940"/>
                <a:gd name="connsiteX280" fmla="*/ 4350449 w 6095524"/>
                <a:gd name="connsiteY280" fmla="*/ 1129665 h 1424940"/>
                <a:gd name="connsiteX281" fmla="*/ 4356164 w 6095524"/>
                <a:gd name="connsiteY281" fmla="*/ 1126046 h 1424940"/>
                <a:gd name="connsiteX282" fmla="*/ 4369880 w 6095524"/>
                <a:gd name="connsiteY282" fmla="*/ 1110520 h 1424940"/>
                <a:gd name="connsiteX283" fmla="*/ 4389787 w 6095524"/>
                <a:gd name="connsiteY283" fmla="*/ 1057085 h 1424940"/>
                <a:gd name="connsiteX284" fmla="*/ 4395502 w 6095524"/>
                <a:gd name="connsiteY284" fmla="*/ 1046226 h 1424940"/>
                <a:gd name="connsiteX285" fmla="*/ 4447413 w 6095524"/>
                <a:gd name="connsiteY285" fmla="*/ 1009650 h 1424940"/>
                <a:gd name="connsiteX286" fmla="*/ 4466654 w 6095524"/>
                <a:gd name="connsiteY286" fmla="*/ 1013079 h 1424940"/>
                <a:gd name="connsiteX287" fmla="*/ 4487894 w 6095524"/>
                <a:gd name="connsiteY287" fmla="*/ 1025081 h 1424940"/>
                <a:gd name="connsiteX288" fmla="*/ 4534472 w 6095524"/>
                <a:gd name="connsiteY288" fmla="*/ 1028224 h 1424940"/>
                <a:gd name="connsiteX289" fmla="*/ 4551903 w 6095524"/>
                <a:gd name="connsiteY289" fmla="*/ 1022033 h 1424940"/>
                <a:gd name="connsiteX290" fmla="*/ 4582382 w 6095524"/>
                <a:gd name="connsiteY290" fmla="*/ 1005364 h 1424940"/>
                <a:gd name="connsiteX291" fmla="*/ 4605909 w 6095524"/>
                <a:gd name="connsiteY291" fmla="*/ 979551 h 1424940"/>
                <a:gd name="connsiteX292" fmla="*/ 4640104 w 6095524"/>
                <a:gd name="connsiteY292" fmla="*/ 936879 h 1424940"/>
                <a:gd name="connsiteX293" fmla="*/ 4705731 w 6095524"/>
                <a:gd name="connsiteY293" fmla="*/ 920591 h 1424940"/>
                <a:gd name="connsiteX294" fmla="*/ 4730973 w 6095524"/>
                <a:gd name="connsiteY294" fmla="*/ 915162 h 1424940"/>
                <a:gd name="connsiteX295" fmla="*/ 4822794 w 6095524"/>
                <a:gd name="connsiteY295" fmla="*/ 892397 h 1424940"/>
                <a:gd name="connsiteX296" fmla="*/ 4830794 w 6095524"/>
                <a:gd name="connsiteY296" fmla="*/ 891635 h 1424940"/>
                <a:gd name="connsiteX297" fmla="*/ 4894421 w 6095524"/>
                <a:gd name="connsiteY297" fmla="*/ 865442 h 1424940"/>
                <a:gd name="connsiteX298" fmla="*/ 4909756 w 6095524"/>
                <a:gd name="connsiteY298" fmla="*/ 858964 h 1424940"/>
                <a:gd name="connsiteX299" fmla="*/ 4928521 w 6095524"/>
                <a:gd name="connsiteY299" fmla="*/ 842391 h 1424940"/>
                <a:gd name="connsiteX300" fmla="*/ 4945857 w 6095524"/>
                <a:gd name="connsiteY300" fmla="*/ 795623 h 1424940"/>
                <a:gd name="connsiteX301" fmla="*/ 4966145 w 6095524"/>
                <a:gd name="connsiteY301" fmla="*/ 774287 h 1424940"/>
                <a:gd name="connsiteX302" fmla="*/ 4980909 w 6095524"/>
                <a:gd name="connsiteY302" fmla="*/ 761333 h 1424940"/>
                <a:gd name="connsiteX303" fmla="*/ 4993862 w 6095524"/>
                <a:gd name="connsiteY303" fmla="*/ 741712 h 1424940"/>
                <a:gd name="connsiteX304" fmla="*/ 5006816 w 6095524"/>
                <a:gd name="connsiteY304" fmla="*/ 694754 h 1424940"/>
                <a:gd name="connsiteX305" fmla="*/ 5026724 w 6095524"/>
                <a:gd name="connsiteY305" fmla="*/ 653129 h 1424940"/>
                <a:gd name="connsiteX306" fmla="*/ 5062538 w 6095524"/>
                <a:gd name="connsiteY306" fmla="*/ 630079 h 1424940"/>
                <a:gd name="connsiteX307" fmla="*/ 5084731 w 6095524"/>
                <a:gd name="connsiteY307" fmla="*/ 617982 h 1424940"/>
                <a:gd name="connsiteX308" fmla="*/ 5172647 w 6095524"/>
                <a:gd name="connsiteY308" fmla="*/ 630174 h 1424940"/>
                <a:gd name="connsiteX309" fmla="*/ 5232654 w 6095524"/>
                <a:gd name="connsiteY309" fmla="*/ 642080 h 1424940"/>
                <a:gd name="connsiteX310" fmla="*/ 5252371 w 6095524"/>
                <a:gd name="connsiteY310" fmla="*/ 637508 h 1424940"/>
                <a:gd name="connsiteX311" fmla="*/ 5308092 w 6095524"/>
                <a:gd name="connsiteY311" fmla="*/ 598646 h 1424940"/>
                <a:gd name="connsiteX312" fmla="*/ 5363147 w 6095524"/>
                <a:gd name="connsiteY312" fmla="*/ 581311 h 1424940"/>
                <a:gd name="connsiteX313" fmla="*/ 5404580 w 6095524"/>
                <a:gd name="connsiteY313" fmla="*/ 576358 h 1424940"/>
                <a:gd name="connsiteX314" fmla="*/ 5440203 w 6095524"/>
                <a:gd name="connsiteY314" fmla="*/ 572548 h 1424940"/>
                <a:gd name="connsiteX315" fmla="*/ 5482971 w 6095524"/>
                <a:gd name="connsiteY315" fmla="*/ 561880 h 1424940"/>
                <a:gd name="connsiteX316" fmla="*/ 5507165 w 6095524"/>
                <a:gd name="connsiteY316" fmla="*/ 550259 h 1424940"/>
                <a:gd name="connsiteX317" fmla="*/ 5545645 w 6095524"/>
                <a:gd name="connsiteY317" fmla="*/ 533591 h 1424940"/>
                <a:gd name="connsiteX318" fmla="*/ 5585079 w 6095524"/>
                <a:gd name="connsiteY318" fmla="*/ 511969 h 1424940"/>
                <a:gd name="connsiteX319" fmla="*/ 5615368 w 6095524"/>
                <a:gd name="connsiteY319" fmla="*/ 481679 h 1424940"/>
                <a:gd name="connsiteX320" fmla="*/ 5631656 w 6095524"/>
                <a:gd name="connsiteY320" fmla="*/ 456152 h 1424940"/>
                <a:gd name="connsiteX321" fmla="*/ 5679377 w 6095524"/>
                <a:gd name="connsiteY321" fmla="*/ 419576 h 1424940"/>
                <a:gd name="connsiteX322" fmla="*/ 5722525 w 6095524"/>
                <a:gd name="connsiteY322" fmla="*/ 350615 h 1424940"/>
                <a:gd name="connsiteX323" fmla="*/ 5749576 w 6095524"/>
                <a:gd name="connsiteY323" fmla="*/ 321945 h 1424940"/>
                <a:gd name="connsiteX324" fmla="*/ 5764911 w 6095524"/>
                <a:gd name="connsiteY324" fmla="*/ 313849 h 1424940"/>
                <a:gd name="connsiteX325" fmla="*/ 5791009 w 6095524"/>
                <a:gd name="connsiteY325" fmla="*/ 293942 h 1424940"/>
                <a:gd name="connsiteX326" fmla="*/ 5806440 w 6095524"/>
                <a:gd name="connsiteY326" fmla="*/ 279178 h 1424940"/>
                <a:gd name="connsiteX327" fmla="*/ 5848636 w 6095524"/>
                <a:gd name="connsiteY327" fmla="*/ 224885 h 1424940"/>
                <a:gd name="connsiteX328" fmla="*/ 5861590 w 6095524"/>
                <a:gd name="connsiteY328" fmla="*/ 208788 h 1424940"/>
                <a:gd name="connsiteX329" fmla="*/ 5888355 w 6095524"/>
                <a:gd name="connsiteY329" fmla="*/ 181166 h 1424940"/>
                <a:gd name="connsiteX330" fmla="*/ 5900071 w 6095524"/>
                <a:gd name="connsiteY330" fmla="*/ 172784 h 1424940"/>
                <a:gd name="connsiteX331" fmla="*/ 5920740 w 6095524"/>
                <a:gd name="connsiteY331" fmla="*/ 150305 h 1424940"/>
                <a:gd name="connsiteX332" fmla="*/ 5969985 w 6095524"/>
                <a:gd name="connsiteY332" fmla="*/ 91345 h 1424940"/>
                <a:gd name="connsiteX333" fmla="*/ 5991130 w 6095524"/>
                <a:gd name="connsiteY333" fmla="*/ 58293 h 1424940"/>
                <a:gd name="connsiteX334" fmla="*/ 6033325 w 6095524"/>
                <a:gd name="connsiteY334" fmla="*/ 33909 h 1424940"/>
                <a:gd name="connsiteX335" fmla="*/ 6054376 w 6095524"/>
                <a:gd name="connsiteY335" fmla="*/ 20955 h 1424940"/>
                <a:gd name="connsiteX336" fmla="*/ 6095524 w 6095524"/>
                <a:gd name="connsiteY336" fmla="*/ 0 h 142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</a:cxnLst>
              <a:rect l="l" t="t" r="r" b="b"/>
              <a:pathLst>
                <a:path w="6095524" h="1424940">
                  <a:moveTo>
                    <a:pt x="6095524" y="0"/>
                  </a:moveTo>
                  <a:cubicBezTo>
                    <a:pt x="6095524" y="7811"/>
                    <a:pt x="6095524" y="12573"/>
                    <a:pt x="6095524" y="17431"/>
                  </a:cubicBezTo>
                  <a:lnTo>
                    <a:pt x="6095524" y="216290"/>
                  </a:lnTo>
                  <a:lnTo>
                    <a:pt x="6079998" y="230600"/>
                  </a:lnTo>
                  <a:cubicBezTo>
                    <a:pt x="6058567" y="241363"/>
                    <a:pt x="6035706" y="251079"/>
                    <a:pt x="6012751" y="260699"/>
                  </a:cubicBezTo>
                  <a:cubicBezTo>
                    <a:pt x="6006084" y="263462"/>
                    <a:pt x="5998749" y="264986"/>
                    <a:pt x="5992749" y="268700"/>
                  </a:cubicBezTo>
                  <a:cubicBezTo>
                    <a:pt x="5965126" y="285655"/>
                    <a:pt x="5938361" y="303943"/>
                    <a:pt x="5910358" y="320231"/>
                  </a:cubicBezTo>
                  <a:cubicBezTo>
                    <a:pt x="5881497" y="337090"/>
                    <a:pt x="5855684" y="356997"/>
                    <a:pt x="5835777" y="383953"/>
                  </a:cubicBezTo>
                  <a:cubicBezTo>
                    <a:pt x="5817298" y="409004"/>
                    <a:pt x="5799391" y="434435"/>
                    <a:pt x="5781008" y="459581"/>
                  </a:cubicBezTo>
                  <a:cubicBezTo>
                    <a:pt x="5776341" y="465963"/>
                    <a:pt x="5772054" y="473488"/>
                    <a:pt x="5765673" y="477584"/>
                  </a:cubicBezTo>
                  <a:cubicBezTo>
                    <a:pt x="5752433" y="486156"/>
                    <a:pt x="5737955" y="493109"/>
                    <a:pt x="5723763" y="500158"/>
                  </a:cubicBezTo>
                  <a:cubicBezTo>
                    <a:pt x="5711571" y="506159"/>
                    <a:pt x="5698617" y="510635"/>
                    <a:pt x="5686711" y="517112"/>
                  </a:cubicBezTo>
                  <a:cubicBezTo>
                    <a:pt x="5677186" y="522256"/>
                    <a:pt x="5668708" y="529400"/>
                    <a:pt x="5659850" y="535877"/>
                  </a:cubicBezTo>
                  <a:cubicBezTo>
                    <a:pt x="5652135" y="541496"/>
                    <a:pt x="5643658" y="546354"/>
                    <a:pt x="5637181" y="553117"/>
                  </a:cubicBezTo>
                  <a:cubicBezTo>
                    <a:pt x="5621369" y="569500"/>
                    <a:pt x="5605462" y="585597"/>
                    <a:pt x="5585841" y="597694"/>
                  </a:cubicBezTo>
                  <a:cubicBezTo>
                    <a:pt x="5566505" y="609695"/>
                    <a:pt x="5548217" y="623126"/>
                    <a:pt x="5528977" y="635318"/>
                  </a:cubicBezTo>
                  <a:cubicBezTo>
                    <a:pt x="5510117" y="647224"/>
                    <a:pt x="5493067" y="660273"/>
                    <a:pt x="5483256" y="681419"/>
                  </a:cubicBezTo>
                  <a:cubicBezTo>
                    <a:pt x="5478875" y="690753"/>
                    <a:pt x="5472684" y="700945"/>
                    <a:pt x="5464397" y="706374"/>
                  </a:cubicBezTo>
                  <a:cubicBezTo>
                    <a:pt x="5452586" y="714089"/>
                    <a:pt x="5437632" y="716852"/>
                    <a:pt x="5424773" y="723424"/>
                  </a:cubicBezTo>
                  <a:cubicBezTo>
                    <a:pt x="5409628" y="731139"/>
                    <a:pt x="5392103" y="737807"/>
                    <a:pt x="5381815" y="750094"/>
                  </a:cubicBezTo>
                  <a:cubicBezTo>
                    <a:pt x="5372671" y="761048"/>
                    <a:pt x="5363432" y="769620"/>
                    <a:pt x="5351335" y="776573"/>
                  </a:cubicBezTo>
                  <a:cubicBezTo>
                    <a:pt x="5342858" y="781431"/>
                    <a:pt x="5336572" y="790289"/>
                    <a:pt x="5327809" y="794290"/>
                  </a:cubicBezTo>
                  <a:cubicBezTo>
                    <a:pt x="5316284" y="799624"/>
                    <a:pt x="5304663" y="803815"/>
                    <a:pt x="5294566" y="812102"/>
                  </a:cubicBezTo>
                  <a:cubicBezTo>
                    <a:pt x="5284089" y="820674"/>
                    <a:pt x="5272183" y="827437"/>
                    <a:pt x="5261229" y="835438"/>
                  </a:cubicBezTo>
                  <a:cubicBezTo>
                    <a:pt x="5255419" y="839724"/>
                    <a:pt x="5250656" y="845344"/>
                    <a:pt x="5245037" y="849821"/>
                  </a:cubicBezTo>
                  <a:cubicBezTo>
                    <a:pt x="5234750" y="858012"/>
                    <a:pt x="5224272" y="866013"/>
                    <a:pt x="5213699" y="873728"/>
                  </a:cubicBezTo>
                  <a:cubicBezTo>
                    <a:pt x="5203127" y="881444"/>
                    <a:pt x="5193030" y="890397"/>
                    <a:pt x="5181409" y="896017"/>
                  </a:cubicBezTo>
                  <a:cubicBezTo>
                    <a:pt x="5161598" y="905542"/>
                    <a:pt x="5139976" y="911257"/>
                    <a:pt x="5120735" y="921544"/>
                  </a:cubicBezTo>
                  <a:cubicBezTo>
                    <a:pt x="5101209" y="932021"/>
                    <a:pt x="5082826" y="945166"/>
                    <a:pt x="5065490" y="959072"/>
                  </a:cubicBezTo>
                  <a:cubicBezTo>
                    <a:pt x="5051774" y="970026"/>
                    <a:pt x="5038916" y="980885"/>
                    <a:pt x="5021675" y="986504"/>
                  </a:cubicBezTo>
                  <a:cubicBezTo>
                    <a:pt x="5012055" y="989648"/>
                    <a:pt x="5001959" y="996506"/>
                    <a:pt x="4996148" y="1004507"/>
                  </a:cubicBezTo>
                  <a:cubicBezTo>
                    <a:pt x="4983575" y="1021937"/>
                    <a:pt x="4967478" y="1034225"/>
                    <a:pt x="4949285" y="1044702"/>
                  </a:cubicBezTo>
                  <a:cubicBezTo>
                    <a:pt x="4924996" y="1058799"/>
                    <a:pt x="4900993" y="1073182"/>
                    <a:pt x="4876609" y="1086993"/>
                  </a:cubicBezTo>
                  <a:cubicBezTo>
                    <a:pt x="4862227" y="1095185"/>
                    <a:pt x="4847940" y="1103852"/>
                    <a:pt x="4832699" y="1109853"/>
                  </a:cubicBezTo>
                  <a:cubicBezTo>
                    <a:pt x="4801553" y="1122236"/>
                    <a:pt x="4769644" y="1132808"/>
                    <a:pt x="4738211" y="1144334"/>
                  </a:cubicBezTo>
                  <a:cubicBezTo>
                    <a:pt x="4727924" y="1148048"/>
                    <a:pt x="4718209" y="1153382"/>
                    <a:pt x="4707731" y="1156621"/>
                  </a:cubicBezTo>
                  <a:cubicBezTo>
                    <a:pt x="4696396" y="1160145"/>
                    <a:pt x="4684205" y="1161193"/>
                    <a:pt x="4672870" y="1164717"/>
                  </a:cubicBezTo>
                  <a:cubicBezTo>
                    <a:pt x="4654010" y="1170527"/>
                    <a:pt x="4635722" y="1177957"/>
                    <a:pt x="4616863" y="1183862"/>
                  </a:cubicBezTo>
                  <a:cubicBezTo>
                    <a:pt x="4580477" y="1195197"/>
                    <a:pt x="4543996" y="1206056"/>
                    <a:pt x="4507516" y="1216819"/>
                  </a:cubicBezTo>
                  <a:cubicBezTo>
                    <a:pt x="4499706" y="1219105"/>
                    <a:pt x="4491228" y="1219391"/>
                    <a:pt x="4483513" y="1221867"/>
                  </a:cubicBezTo>
                  <a:cubicBezTo>
                    <a:pt x="4463034" y="1228535"/>
                    <a:pt x="4442650" y="1235773"/>
                    <a:pt x="4422362" y="1243108"/>
                  </a:cubicBezTo>
                  <a:cubicBezTo>
                    <a:pt x="4410075" y="1247585"/>
                    <a:pt x="4398073" y="1253109"/>
                    <a:pt x="4385691" y="1257395"/>
                  </a:cubicBezTo>
                  <a:cubicBezTo>
                    <a:pt x="4375785" y="1260824"/>
                    <a:pt x="4365593" y="1263491"/>
                    <a:pt x="4355306" y="1265587"/>
                  </a:cubicBezTo>
                  <a:cubicBezTo>
                    <a:pt x="4346448" y="1267397"/>
                    <a:pt x="4337209" y="1267206"/>
                    <a:pt x="4328446" y="1269397"/>
                  </a:cubicBezTo>
                  <a:cubicBezTo>
                    <a:pt x="4304728" y="1275302"/>
                    <a:pt x="4281297" y="1281970"/>
                    <a:pt x="4257770" y="1288256"/>
                  </a:cubicBezTo>
                  <a:cubicBezTo>
                    <a:pt x="4248341" y="1290733"/>
                    <a:pt x="4238720" y="1292543"/>
                    <a:pt x="4229576" y="1295686"/>
                  </a:cubicBezTo>
                  <a:cubicBezTo>
                    <a:pt x="4205097" y="1303973"/>
                    <a:pt x="4180999" y="1313402"/>
                    <a:pt x="4156424" y="1321213"/>
                  </a:cubicBezTo>
                  <a:cubicBezTo>
                    <a:pt x="4136041" y="1327690"/>
                    <a:pt x="4115086" y="1332357"/>
                    <a:pt x="4094416" y="1338072"/>
                  </a:cubicBezTo>
                  <a:cubicBezTo>
                    <a:pt x="4085653" y="1340549"/>
                    <a:pt x="4077271" y="1344073"/>
                    <a:pt x="4068509" y="1346168"/>
                  </a:cubicBezTo>
                  <a:cubicBezTo>
                    <a:pt x="4048887" y="1350931"/>
                    <a:pt x="4028980" y="1354931"/>
                    <a:pt x="4009263" y="1359694"/>
                  </a:cubicBezTo>
                  <a:cubicBezTo>
                    <a:pt x="3998023" y="1362456"/>
                    <a:pt x="3987165" y="1367409"/>
                    <a:pt x="3975735" y="1369219"/>
                  </a:cubicBezTo>
                  <a:cubicBezTo>
                    <a:pt x="3948589" y="1373505"/>
                    <a:pt x="3921252" y="1376553"/>
                    <a:pt x="3893915" y="1379982"/>
                  </a:cubicBezTo>
                  <a:cubicBezTo>
                    <a:pt x="3865722" y="1383506"/>
                    <a:pt x="3837623" y="1387221"/>
                    <a:pt x="3809428" y="1390364"/>
                  </a:cubicBezTo>
                  <a:cubicBezTo>
                    <a:pt x="3793998" y="1391984"/>
                    <a:pt x="3778472" y="1392269"/>
                    <a:pt x="3763042" y="1393793"/>
                  </a:cubicBezTo>
                  <a:cubicBezTo>
                    <a:pt x="3749516" y="1395127"/>
                    <a:pt x="3736086" y="1397603"/>
                    <a:pt x="3722561" y="1399223"/>
                  </a:cubicBezTo>
                  <a:cubicBezTo>
                    <a:pt x="3710845" y="1400556"/>
                    <a:pt x="3699034" y="1401318"/>
                    <a:pt x="3687318" y="1402652"/>
                  </a:cubicBezTo>
                  <a:cubicBezTo>
                    <a:pt x="3668554" y="1404842"/>
                    <a:pt x="3649885" y="1407319"/>
                    <a:pt x="3631216" y="1409605"/>
                  </a:cubicBezTo>
                  <a:cubicBezTo>
                    <a:pt x="3623406" y="1410462"/>
                    <a:pt x="3615214" y="1412843"/>
                    <a:pt x="3607880" y="1411415"/>
                  </a:cubicBezTo>
                  <a:cubicBezTo>
                    <a:pt x="3589401" y="1407795"/>
                    <a:pt x="3571208" y="1408843"/>
                    <a:pt x="3552825" y="1411319"/>
                  </a:cubicBezTo>
                  <a:cubicBezTo>
                    <a:pt x="3546539" y="1412177"/>
                    <a:pt x="3539776" y="1411986"/>
                    <a:pt x="3533680" y="1410367"/>
                  </a:cubicBezTo>
                  <a:cubicBezTo>
                    <a:pt x="3521202" y="1407128"/>
                    <a:pt x="3509106" y="1402556"/>
                    <a:pt x="3496818" y="1398556"/>
                  </a:cubicBezTo>
                  <a:cubicBezTo>
                    <a:pt x="3495484" y="1398080"/>
                    <a:pt x="3493865" y="1397984"/>
                    <a:pt x="3492437" y="1397699"/>
                  </a:cubicBezTo>
                  <a:cubicBezTo>
                    <a:pt x="3484340" y="1396079"/>
                    <a:pt x="3476340" y="1394460"/>
                    <a:pt x="3468243" y="1393031"/>
                  </a:cubicBezTo>
                  <a:cubicBezTo>
                    <a:pt x="3463862" y="1392269"/>
                    <a:pt x="3459385" y="1392174"/>
                    <a:pt x="3455003" y="1391507"/>
                  </a:cubicBezTo>
                  <a:cubicBezTo>
                    <a:pt x="3438049" y="1388840"/>
                    <a:pt x="3419380" y="1393317"/>
                    <a:pt x="3404711" y="1381792"/>
                  </a:cubicBezTo>
                  <a:cubicBezTo>
                    <a:pt x="3395186" y="1374362"/>
                    <a:pt x="3385947" y="1376077"/>
                    <a:pt x="3375756" y="1377220"/>
                  </a:cubicBezTo>
                  <a:cubicBezTo>
                    <a:pt x="3368040" y="1378077"/>
                    <a:pt x="3360134" y="1377791"/>
                    <a:pt x="3352324" y="1377887"/>
                  </a:cubicBezTo>
                  <a:cubicBezTo>
                    <a:pt x="3338608" y="1378172"/>
                    <a:pt x="3324892" y="1378268"/>
                    <a:pt x="3311176" y="1378744"/>
                  </a:cubicBezTo>
                  <a:cubicBezTo>
                    <a:pt x="3306794" y="1378934"/>
                    <a:pt x="3302318" y="1381316"/>
                    <a:pt x="3298031" y="1380935"/>
                  </a:cubicBezTo>
                  <a:cubicBezTo>
                    <a:pt x="3278219" y="1379125"/>
                    <a:pt x="3258407" y="1376267"/>
                    <a:pt x="3238595" y="1374648"/>
                  </a:cubicBezTo>
                  <a:cubicBezTo>
                    <a:pt x="3227356" y="1373696"/>
                    <a:pt x="3215830" y="1375505"/>
                    <a:pt x="3204686" y="1374172"/>
                  </a:cubicBezTo>
                  <a:cubicBezTo>
                    <a:pt x="3191828" y="1372648"/>
                    <a:pt x="3179255" y="1368743"/>
                    <a:pt x="3166491" y="1366361"/>
                  </a:cubicBezTo>
                  <a:cubicBezTo>
                    <a:pt x="3162967" y="1365695"/>
                    <a:pt x="3159062" y="1366552"/>
                    <a:pt x="3155347" y="1366742"/>
                  </a:cubicBezTo>
                  <a:cubicBezTo>
                    <a:pt x="3151156" y="1366933"/>
                    <a:pt x="3147060" y="1367314"/>
                    <a:pt x="3142869" y="1367409"/>
                  </a:cubicBezTo>
                  <a:cubicBezTo>
                    <a:pt x="3130105" y="1367600"/>
                    <a:pt x="3117342" y="1367314"/>
                    <a:pt x="3104578" y="1367981"/>
                  </a:cubicBezTo>
                  <a:cubicBezTo>
                    <a:pt x="3096768" y="1368362"/>
                    <a:pt x="3088577" y="1372267"/>
                    <a:pt x="3081337" y="1370838"/>
                  </a:cubicBezTo>
                  <a:cubicBezTo>
                    <a:pt x="3066574" y="1368076"/>
                    <a:pt x="3051810" y="1374267"/>
                    <a:pt x="3037047" y="1369124"/>
                  </a:cubicBezTo>
                  <a:cubicBezTo>
                    <a:pt x="3032474" y="1367600"/>
                    <a:pt x="3026188" y="1371410"/>
                    <a:pt x="3020663" y="1371600"/>
                  </a:cubicBezTo>
                  <a:cubicBezTo>
                    <a:pt x="3006852" y="1372076"/>
                    <a:pt x="2993041" y="1371981"/>
                    <a:pt x="2979230" y="1371886"/>
                  </a:cubicBezTo>
                  <a:cubicBezTo>
                    <a:pt x="2966847" y="1371791"/>
                    <a:pt x="2953988" y="1373124"/>
                    <a:pt x="2942082" y="1370457"/>
                  </a:cubicBezTo>
                  <a:cubicBezTo>
                    <a:pt x="2929604" y="1367600"/>
                    <a:pt x="2918365" y="1367981"/>
                    <a:pt x="2906268" y="1371219"/>
                  </a:cubicBezTo>
                  <a:cubicBezTo>
                    <a:pt x="2897981" y="1373410"/>
                    <a:pt x="2889218" y="1373696"/>
                    <a:pt x="2880646" y="1374362"/>
                  </a:cubicBezTo>
                  <a:cubicBezTo>
                    <a:pt x="2871407" y="1375124"/>
                    <a:pt x="2861215" y="1373124"/>
                    <a:pt x="2852833" y="1376267"/>
                  </a:cubicBezTo>
                  <a:cubicBezTo>
                    <a:pt x="2827877" y="1385602"/>
                    <a:pt x="2802255" y="1387602"/>
                    <a:pt x="2776157" y="1387602"/>
                  </a:cubicBezTo>
                  <a:cubicBezTo>
                    <a:pt x="2771394" y="1387602"/>
                    <a:pt x="2766536" y="1386269"/>
                    <a:pt x="2761965" y="1384840"/>
                  </a:cubicBezTo>
                  <a:cubicBezTo>
                    <a:pt x="2735294" y="1376267"/>
                    <a:pt x="2708529" y="1377029"/>
                    <a:pt x="2681383" y="1382268"/>
                  </a:cubicBezTo>
                  <a:cubicBezTo>
                    <a:pt x="2675763" y="1383411"/>
                    <a:pt x="2669477" y="1383602"/>
                    <a:pt x="2663857" y="1382459"/>
                  </a:cubicBezTo>
                  <a:cubicBezTo>
                    <a:pt x="2648045" y="1379125"/>
                    <a:pt x="2632710" y="1373600"/>
                    <a:pt x="2616803" y="1371219"/>
                  </a:cubicBezTo>
                  <a:cubicBezTo>
                    <a:pt x="2590515" y="1367314"/>
                    <a:pt x="2567750" y="1380458"/>
                    <a:pt x="2544223" y="1389031"/>
                  </a:cubicBezTo>
                  <a:cubicBezTo>
                    <a:pt x="2521839" y="1397127"/>
                    <a:pt x="2502789" y="1415415"/>
                    <a:pt x="2476309" y="1411319"/>
                  </a:cubicBezTo>
                  <a:cubicBezTo>
                    <a:pt x="2473643" y="1410938"/>
                    <a:pt x="2470690" y="1413510"/>
                    <a:pt x="2467737" y="1414177"/>
                  </a:cubicBezTo>
                  <a:cubicBezTo>
                    <a:pt x="2459641" y="1415987"/>
                    <a:pt x="2451545" y="1418177"/>
                    <a:pt x="2443353" y="1419035"/>
                  </a:cubicBezTo>
                  <a:cubicBezTo>
                    <a:pt x="2433352" y="1420178"/>
                    <a:pt x="2423160" y="1419797"/>
                    <a:pt x="2413159" y="1420749"/>
                  </a:cubicBezTo>
                  <a:cubicBezTo>
                    <a:pt x="2400300" y="1421892"/>
                    <a:pt x="2387632" y="1424940"/>
                    <a:pt x="2374868" y="1424940"/>
                  </a:cubicBezTo>
                  <a:cubicBezTo>
                    <a:pt x="2364581" y="1424940"/>
                    <a:pt x="2354389" y="1421416"/>
                    <a:pt x="2344198" y="1419701"/>
                  </a:cubicBezTo>
                  <a:cubicBezTo>
                    <a:pt x="2329815" y="1417320"/>
                    <a:pt x="2314003" y="1417987"/>
                    <a:pt x="2301335" y="1411891"/>
                  </a:cubicBezTo>
                  <a:cubicBezTo>
                    <a:pt x="2287810" y="1405414"/>
                    <a:pt x="2274951" y="1402461"/>
                    <a:pt x="2260949" y="1404461"/>
                  </a:cubicBezTo>
                  <a:cubicBezTo>
                    <a:pt x="2256282" y="1405128"/>
                    <a:pt x="2250281" y="1409129"/>
                    <a:pt x="2248186" y="1413224"/>
                  </a:cubicBezTo>
                  <a:cubicBezTo>
                    <a:pt x="2243518" y="1422368"/>
                    <a:pt x="2237137" y="1423988"/>
                    <a:pt x="2228469" y="1420844"/>
                  </a:cubicBezTo>
                  <a:cubicBezTo>
                    <a:pt x="2220944" y="1418177"/>
                    <a:pt x="2211705" y="1416844"/>
                    <a:pt x="2206562" y="1411700"/>
                  </a:cubicBezTo>
                  <a:cubicBezTo>
                    <a:pt x="2191988" y="1397127"/>
                    <a:pt x="2173414" y="1396651"/>
                    <a:pt x="2155317" y="1392746"/>
                  </a:cubicBezTo>
                  <a:cubicBezTo>
                    <a:pt x="2144269" y="1390364"/>
                    <a:pt x="2133981" y="1390269"/>
                    <a:pt x="2122932" y="1391888"/>
                  </a:cubicBezTo>
                  <a:cubicBezTo>
                    <a:pt x="2098930" y="1395508"/>
                    <a:pt x="2075593" y="1390364"/>
                    <a:pt x="2052542" y="1383792"/>
                  </a:cubicBezTo>
                  <a:cubicBezTo>
                    <a:pt x="2037302" y="1379411"/>
                    <a:pt x="2021681" y="1376744"/>
                    <a:pt x="2006537" y="1372267"/>
                  </a:cubicBezTo>
                  <a:cubicBezTo>
                    <a:pt x="1995202" y="1368838"/>
                    <a:pt x="1983868" y="1364742"/>
                    <a:pt x="1973486" y="1359218"/>
                  </a:cubicBezTo>
                  <a:cubicBezTo>
                    <a:pt x="1958435" y="1351121"/>
                    <a:pt x="1945292" y="1338929"/>
                    <a:pt x="1926146" y="1342168"/>
                  </a:cubicBezTo>
                  <a:cubicBezTo>
                    <a:pt x="1909286" y="1345025"/>
                    <a:pt x="1894047" y="1339025"/>
                    <a:pt x="1878616" y="1333310"/>
                  </a:cubicBezTo>
                  <a:cubicBezTo>
                    <a:pt x="1867281" y="1329119"/>
                    <a:pt x="1855948" y="1324832"/>
                    <a:pt x="1844231" y="1322165"/>
                  </a:cubicBezTo>
                  <a:cubicBezTo>
                    <a:pt x="1830324" y="1319022"/>
                    <a:pt x="1814608" y="1320356"/>
                    <a:pt x="1802225" y="1314545"/>
                  </a:cubicBezTo>
                  <a:cubicBezTo>
                    <a:pt x="1789271" y="1308449"/>
                    <a:pt x="1778509" y="1312545"/>
                    <a:pt x="1766983" y="1314260"/>
                  </a:cubicBezTo>
                  <a:cubicBezTo>
                    <a:pt x="1748600" y="1316927"/>
                    <a:pt x="1730311" y="1321880"/>
                    <a:pt x="1711738" y="1315593"/>
                  </a:cubicBezTo>
                  <a:cubicBezTo>
                    <a:pt x="1689164" y="1307973"/>
                    <a:pt x="1666780" y="1299782"/>
                    <a:pt x="1644111" y="1292543"/>
                  </a:cubicBezTo>
                  <a:cubicBezTo>
                    <a:pt x="1635347" y="1289780"/>
                    <a:pt x="1625919" y="1288637"/>
                    <a:pt x="1616774" y="1287399"/>
                  </a:cubicBezTo>
                  <a:cubicBezTo>
                    <a:pt x="1608107" y="1286351"/>
                    <a:pt x="1597725" y="1289018"/>
                    <a:pt x="1591056" y="1285018"/>
                  </a:cubicBezTo>
                  <a:cubicBezTo>
                    <a:pt x="1573911" y="1274731"/>
                    <a:pt x="1556291" y="1269683"/>
                    <a:pt x="1536478" y="1269683"/>
                  </a:cubicBezTo>
                  <a:cubicBezTo>
                    <a:pt x="1529048" y="1269683"/>
                    <a:pt x="1521809" y="1265396"/>
                    <a:pt x="1514285" y="1264634"/>
                  </a:cubicBezTo>
                  <a:cubicBezTo>
                    <a:pt x="1503997" y="1263682"/>
                    <a:pt x="1492186" y="1261110"/>
                    <a:pt x="1483233" y="1264730"/>
                  </a:cubicBezTo>
                  <a:cubicBezTo>
                    <a:pt x="1462183" y="1273302"/>
                    <a:pt x="1445134" y="1266158"/>
                    <a:pt x="1426750" y="1257681"/>
                  </a:cubicBezTo>
                  <a:cubicBezTo>
                    <a:pt x="1408652" y="1249299"/>
                    <a:pt x="1389602" y="1242632"/>
                    <a:pt x="1370362" y="1237107"/>
                  </a:cubicBezTo>
                  <a:cubicBezTo>
                    <a:pt x="1363123" y="1235107"/>
                    <a:pt x="1354456" y="1238441"/>
                    <a:pt x="1346454" y="1239107"/>
                  </a:cubicBezTo>
                  <a:cubicBezTo>
                    <a:pt x="1343596" y="1239298"/>
                    <a:pt x="1340453" y="1239584"/>
                    <a:pt x="1337882" y="1238631"/>
                  </a:cubicBezTo>
                  <a:cubicBezTo>
                    <a:pt x="1313022" y="1229487"/>
                    <a:pt x="1287780" y="1222534"/>
                    <a:pt x="1260825" y="1227296"/>
                  </a:cubicBezTo>
                  <a:cubicBezTo>
                    <a:pt x="1258349" y="1227773"/>
                    <a:pt x="1255586" y="1226725"/>
                    <a:pt x="1253109" y="1226058"/>
                  </a:cubicBezTo>
                  <a:cubicBezTo>
                    <a:pt x="1241012" y="1222629"/>
                    <a:pt x="1229201" y="1217200"/>
                    <a:pt x="1216915" y="1215962"/>
                  </a:cubicBezTo>
                  <a:cubicBezTo>
                    <a:pt x="1186625" y="1212914"/>
                    <a:pt x="1156146" y="1211675"/>
                    <a:pt x="1125664" y="1209675"/>
                  </a:cubicBezTo>
                  <a:cubicBezTo>
                    <a:pt x="1123759" y="1209580"/>
                    <a:pt x="1121759" y="1209580"/>
                    <a:pt x="1120045" y="1208913"/>
                  </a:cubicBezTo>
                  <a:cubicBezTo>
                    <a:pt x="1108805" y="1204817"/>
                    <a:pt x="1098995" y="1206151"/>
                    <a:pt x="1089469" y="1213961"/>
                  </a:cubicBezTo>
                  <a:cubicBezTo>
                    <a:pt x="1085278" y="1217390"/>
                    <a:pt x="1079563" y="1219200"/>
                    <a:pt x="1074325" y="1221105"/>
                  </a:cubicBezTo>
                  <a:cubicBezTo>
                    <a:pt x="1066609" y="1223963"/>
                    <a:pt x="1058704" y="1226725"/>
                    <a:pt x="1050703" y="1228535"/>
                  </a:cubicBezTo>
                  <a:cubicBezTo>
                    <a:pt x="1042797" y="1230249"/>
                    <a:pt x="1034320" y="1232630"/>
                    <a:pt x="1026700" y="1231297"/>
                  </a:cubicBezTo>
                  <a:cubicBezTo>
                    <a:pt x="1012984" y="1228916"/>
                    <a:pt x="999934" y="1223582"/>
                    <a:pt x="986409" y="1220057"/>
                  </a:cubicBezTo>
                  <a:cubicBezTo>
                    <a:pt x="981742" y="1218819"/>
                    <a:pt x="976598" y="1219010"/>
                    <a:pt x="971741" y="1218914"/>
                  </a:cubicBezTo>
                  <a:cubicBezTo>
                    <a:pt x="960596" y="1218629"/>
                    <a:pt x="949166" y="1221391"/>
                    <a:pt x="939070" y="1213485"/>
                  </a:cubicBezTo>
                  <a:cubicBezTo>
                    <a:pt x="929736" y="1206056"/>
                    <a:pt x="920305" y="1208246"/>
                    <a:pt x="910495" y="1213866"/>
                  </a:cubicBezTo>
                  <a:cubicBezTo>
                    <a:pt x="903446" y="1217867"/>
                    <a:pt x="895446" y="1221010"/>
                    <a:pt x="887540" y="1222534"/>
                  </a:cubicBezTo>
                  <a:cubicBezTo>
                    <a:pt x="876681" y="1224629"/>
                    <a:pt x="865918" y="1225487"/>
                    <a:pt x="854202" y="1224248"/>
                  </a:cubicBezTo>
                  <a:cubicBezTo>
                    <a:pt x="845915" y="1223391"/>
                    <a:pt x="839152" y="1223010"/>
                    <a:pt x="832675" y="1217962"/>
                  </a:cubicBezTo>
                  <a:cubicBezTo>
                    <a:pt x="831628" y="1217200"/>
                    <a:pt x="829723" y="1217009"/>
                    <a:pt x="828294" y="1217105"/>
                  </a:cubicBezTo>
                  <a:cubicBezTo>
                    <a:pt x="809530" y="1218724"/>
                    <a:pt x="790956" y="1217867"/>
                    <a:pt x="772001" y="1216723"/>
                  </a:cubicBezTo>
                  <a:cubicBezTo>
                    <a:pt x="747904" y="1215200"/>
                    <a:pt x="722566" y="1219676"/>
                    <a:pt x="701707" y="1235678"/>
                  </a:cubicBezTo>
                  <a:cubicBezTo>
                    <a:pt x="698659" y="1238060"/>
                    <a:pt x="694087" y="1239107"/>
                    <a:pt x="690086" y="1239679"/>
                  </a:cubicBezTo>
                  <a:cubicBezTo>
                    <a:pt x="671227" y="1242155"/>
                    <a:pt x="652272" y="1243870"/>
                    <a:pt x="633412" y="1246632"/>
                  </a:cubicBezTo>
                  <a:cubicBezTo>
                    <a:pt x="623125" y="1248156"/>
                    <a:pt x="612362" y="1249490"/>
                    <a:pt x="603028" y="1253681"/>
                  </a:cubicBezTo>
                  <a:cubicBezTo>
                    <a:pt x="593885" y="1257776"/>
                    <a:pt x="586549" y="1262634"/>
                    <a:pt x="581120" y="1254062"/>
                  </a:cubicBezTo>
                  <a:cubicBezTo>
                    <a:pt x="571406" y="1258634"/>
                    <a:pt x="562927" y="1262444"/>
                    <a:pt x="554642" y="1266539"/>
                  </a:cubicBezTo>
                  <a:cubicBezTo>
                    <a:pt x="551593" y="1268063"/>
                    <a:pt x="549021" y="1270540"/>
                    <a:pt x="545973" y="1271969"/>
                  </a:cubicBezTo>
                  <a:cubicBezTo>
                    <a:pt x="542734" y="1273493"/>
                    <a:pt x="539115" y="1274445"/>
                    <a:pt x="535591" y="1275207"/>
                  </a:cubicBezTo>
                  <a:cubicBezTo>
                    <a:pt x="519874" y="1278636"/>
                    <a:pt x="504158" y="1281779"/>
                    <a:pt x="488538" y="1285494"/>
                  </a:cubicBezTo>
                  <a:cubicBezTo>
                    <a:pt x="485489" y="1286256"/>
                    <a:pt x="482917" y="1289304"/>
                    <a:pt x="480155" y="1291304"/>
                  </a:cubicBezTo>
                  <a:cubicBezTo>
                    <a:pt x="478345" y="1292638"/>
                    <a:pt x="476536" y="1294638"/>
                    <a:pt x="474535" y="1294924"/>
                  </a:cubicBezTo>
                  <a:cubicBezTo>
                    <a:pt x="459295" y="1297210"/>
                    <a:pt x="444151" y="1299877"/>
                    <a:pt x="428816" y="1301020"/>
                  </a:cubicBezTo>
                  <a:cubicBezTo>
                    <a:pt x="415957" y="1301972"/>
                    <a:pt x="403574" y="1301687"/>
                    <a:pt x="400241" y="1318260"/>
                  </a:cubicBezTo>
                  <a:cubicBezTo>
                    <a:pt x="399669" y="1321118"/>
                    <a:pt x="395573" y="1324166"/>
                    <a:pt x="392431" y="1325594"/>
                  </a:cubicBezTo>
                  <a:cubicBezTo>
                    <a:pt x="383477" y="1329690"/>
                    <a:pt x="373951" y="1332452"/>
                    <a:pt x="365093" y="1336643"/>
                  </a:cubicBezTo>
                  <a:cubicBezTo>
                    <a:pt x="336042" y="1350645"/>
                    <a:pt x="305658" y="1359503"/>
                    <a:pt x="273177" y="1357884"/>
                  </a:cubicBezTo>
                  <a:cubicBezTo>
                    <a:pt x="263081" y="1357408"/>
                    <a:pt x="253270" y="1352264"/>
                    <a:pt x="246888" y="1350359"/>
                  </a:cubicBezTo>
                  <a:cubicBezTo>
                    <a:pt x="228506" y="1357884"/>
                    <a:pt x="213075" y="1365123"/>
                    <a:pt x="196977" y="1370552"/>
                  </a:cubicBezTo>
                  <a:cubicBezTo>
                    <a:pt x="182785" y="1375410"/>
                    <a:pt x="167926" y="1378458"/>
                    <a:pt x="153352" y="1381982"/>
                  </a:cubicBezTo>
                  <a:cubicBezTo>
                    <a:pt x="148018" y="1383316"/>
                    <a:pt x="142589" y="1384078"/>
                    <a:pt x="137160" y="1384745"/>
                  </a:cubicBezTo>
                  <a:cubicBezTo>
                    <a:pt x="120206" y="1386840"/>
                    <a:pt x="102489" y="1381792"/>
                    <a:pt x="85917" y="1389793"/>
                  </a:cubicBezTo>
                  <a:cubicBezTo>
                    <a:pt x="77248" y="1393984"/>
                    <a:pt x="68675" y="1399032"/>
                    <a:pt x="59532" y="1401223"/>
                  </a:cubicBezTo>
                  <a:cubicBezTo>
                    <a:pt x="49721" y="1403604"/>
                    <a:pt x="40124" y="1407319"/>
                    <a:pt x="30325" y="1409974"/>
                  </a:cubicBezTo>
                  <a:lnTo>
                    <a:pt x="0" y="1412360"/>
                  </a:lnTo>
                  <a:lnTo>
                    <a:pt x="0" y="1058622"/>
                  </a:lnTo>
                  <a:lnTo>
                    <a:pt x="17145" y="1060228"/>
                  </a:lnTo>
                  <a:cubicBezTo>
                    <a:pt x="26480" y="1061561"/>
                    <a:pt x="35528" y="1066133"/>
                    <a:pt x="44672" y="1066324"/>
                  </a:cubicBezTo>
                  <a:cubicBezTo>
                    <a:pt x="59055" y="1066610"/>
                    <a:pt x="71819" y="1068419"/>
                    <a:pt x="84677" y="1076230"/>
                  </a:cubicBezTo>
                  <a:cubicBezTo>
                    <a:pt x="104108" y="1087946"/>
                    <a:pt x="120110" y="1082993"/>
                    <a:pt x="132017" y="1064990"/>
                  </a:cubicBezTo>
                  <a:cubicBezTo>
                    <a:pt x="133255" y="1063181"/>
                    <a:pt x="134874" y="1060799"/>
                    <a:pt x="136779" y="1060323"/>
                  </a:cubicBezTo>
                  <a:cubicBezTo>
                    <a:pt x="153639" y="1056132"/>
                    <a:pt x="170974" y="1048131"/>
                    <a:pt x="187547" y="1049179"/>
                  </a:cubicBezTo>
                  <a:cubicBezTo>
                    <a:pt x="216789" y="1051084"/>
                    <a:pt x="244316" y="1048798"/>
                    <a:pt x="270891" y="1036415"/>
                  </a:cubicBezTo>
                  <a:cubicBezTo>
                    <a:pt x="272510" y="1035653"/>
                    <a:pt x="274987" y="1034891"/>
                    <a:pt x="276320" y="1035558"/>
                  </a:cubicBezTo>
                  <a:cubicBezTo>
                    <a:pt x="292322" y="1043845"/>
                    <a:pt x="309848" y="1050417"/>
                    <a:pt x="323755" y="1061561"/>
                  </a:cubicBezTo>
                  <a:cubicBezTo>
                    <a:pt x="336995" y="1072134"/>
                    <a:pt x="352997" y="1072229"/>
                    <a:pt x="361855" y="1057942"/>
                  </a:cubicBezTo>
                  <a:cubicBezTo>
                    <a:pt x="366236" y="1050893"/>
                    <a:pt x="372332" y="1042702"/>
                    <a:pt x="379571" y="1039939"/>
                  </a:cubicBezTo>
                  <a:cubicBezTo>
                    <a:pt x="395954" y="1033653"/>
                    <a:pt x="413481" y="1030414"/>
                    <a:pt x="430530" y="1025747"/>
                  </a:cubicBezTo>
                  <a:cubicBezTo>
                    <a:pt x="451581" y="1020032"/>
                    <a:pt x="472345" y="1020032"/>
                    <a:pt x="493300" y="1027176"/>
                  </a:cubicBezTo>
                  <a:cubicBezTo>
                    <a:pt x="508064" y="1032224"/>
                    <a:pt x="523113" y="1032224"/>
                    <a:pt x="537782" y="1025366"/>
                  </a:cubicBezTo>
                  <a:cubicBezTo>
                    <a:pt x="545687" y="1021652"/>
                    <a:pt x="553784" y="1017842"/>
                    <a:pt x="562166" y="1015746"/>
                  </a:cubicBezTo>
                  <a:cubicBezTo>
                    <a:pt x="567595" y="1014412"/>
                    <a:pt x="573881" y="1015651"/>
                    <a:pt x="579596" y="1016699"/>
                  </a:cubicBezTo>
                  <a:cubicBezTo>
                    <a:pt x="590645" y="1018794"/>
                    <a:pt x="602075" y="1025176"/>
                    <a:pt x="612362" y="1023557"/>
                  </a:cubicBezTo>
                  <a:cubicBezTo>
                    <a:pt x="647891" y="1017842"/>
                    <a:pt x="681419" y="1031272"/>
                    <a:pt x="716090" y="1031653"/>
                  </a:cubicBezTo>
                  <a:cubicBezTo>
                    <a:pt x="731806" y="1031843"/>
                    <a:pt x="747332" y="1034891"/>
                    <a:pt x="758381" y="1018985"/>
                  </a:cubicBezTo>
                  <a:cubicBezTo>
                    <a:pt x="759809" y="1016889"/>
                    <a:pt x="766763" y="1018032"/>
                    <a:pt x="771049" y="1018699"/>
                  </a:cubicBezTo>
                  <a:cubicBezTo>
                    <a:pt x="780574" y="1020128"/>
                    <a:pt x="790004" y="1023747"/>
                    <a:pt x="799433" y="1023652"/>
                  </a:cubicBezTo>
                  <a:cubicBezTo>
                    <a:pt x="818960" y="1023557"/>
                    <a:pt x="838581" y="1022033"/>
                    <a:pt x="858012" y="1020318"/>
                  </a:cubicBezTo>
                  <a:cubicBezTo>
                    <a:pt x="865346" y="1019651"/>
                    <a:pt x="872395" y="1017080"/>
                    <a:pt x="879634" y="1015270"/>
                  </a:cubicBezTo>
                  <a:cubicBezTo>
                    <a:pt x="883634" y="1014222"/>
                    <a:pt x="887921" y="1011460"/>
                    <a:pt x="891635" y="1012031"/>
                  </a:cubicBezTo>
                  <a:cubicBezTo>
                    <a:pt x="913162" y="1015365"/>
                    <a:pt x="932879" y="1007174"/>
                    <a:pt x="953262" y="1003078"/>
                  </a:cubicBezTo>
                  <a:cubicBezTo>
                    <a:pt x="962692" y="1001173"/>
                    <a:pt x="971550" y="996601"/>
                    <a:pt x="980694" y="993458"/>
                  </a:cubicBezTo>
                  <a:cubicBezTo>
                    <a:pt x="983075" y="992600"/>
                    <a:pt x="985742" y="991838"/>
                    <a:pt x="988124" y="992029"/>
                  </a:cubicBezTo>
                  <a:cubicBezTo>
                    <a:pt x="1001744" y="993172"/>
                    <a:pt x="1015270" y="994791"/>
                    <a:pt x="1028795" y="996029"/>
                  </a:cubicBezTo>
                  <a:cubicBezTo>
                    <a:pt x="1041083" y="997172"/>
                    <a:pt x="1053465" y="997553"/>
                    <a:pt x="1059275" y="1011555"/>
                  </a:cubicBezTo>
                  <a:cubicBezTo>
                    <a:pt x="1060133" y="1013746"/>
                    <a:pt x="1062990" y="1015365"/>
                    <a:pt x="1065181" y="1016794"/>
                  </a:cubicBezTo>
                  <a:cubicBezTo>
                    <a:pt x="1098995" y="1038797"/>
                    <a:pt x="1117092" y="1038225"/>
                    <a:pt x="1150144" y="1014984"/>
                  </a:cubicBezTo>
                  <a:cubicBezTo>
                    <a:pt x="1153573" y="1012603"/>
                    <a:pt x="1160907" y="1010888"/>
                    <a:pt x="1163193" y="1012793"/>
                  </a:cubicBezTo>
                  <a:cubicBezTo>
                    <a:pt x="1182624" y="1028605"/>
                    <a:pt x="1203865" y="1026890"/>
                    <a:pt x="1226249" y="1021937"/>
                  </a:cubicBezTo>
                  <a:cubicBezTo>
                    <a:pt x="1232059" y="1020604"/>
                    <a:pt x="1240251" y="1020604"/>
                    <a:pt x="1244632" y="1023747"/>
                  </a:cubicBezTo>
                  <a:cubicBezTo>
                    <a:pt x="1265492" y="1038320"/>
                    <a:pt x="1287876" y="1036225"/>
                    <a:pt x="1310545" y="1031939"/>
                  </a:cubicBezTo>
                  <a:cubicBezTo>
                    <a:pt x="1314069" y="1031272"/>
                    <a:pt x="1318356" y="1027652"/>
                    <a:pt x="1319879" y="1024319"/>
                  </a:cubicBezTo>
                  <a:cubicBezTo>
                    <a:pt x="1325309" y="1012508"/>
                    <a:pt x="1335501" y="1008507"/>
                    <a:pt x="1346740" y="1005173"/>
                  </a:cubicBezTo>
                  <a:cubicBezTo>
                    <a:pt x="1364457" y="999744"/>
                    <a:pt x="1381887" y="993362"/>
                    <a:pt x="1399699" y="988219"/>
                  </a:cubicBezTo>
                  <a:cubicBezTo>
                    <a:pt x="1404081" y="986981"/>
                    <a:pt x="1409510" y="987743"/>
                    <a:pt x="1414082" y="989171"/>
                  </a:cubicBezTo>
                  <a:cubicBezTo>
                    <a:pt x="1429703" y="994029"/>
                    <a:pt x="1439609" y="1006221"/>
                    <a:pt x="1450467" y="1017461"/>
                  </a:cubicBezTo>
                  <a:cubicBezTo>
                    <a:pt x="1455230" y="1022414"/>
                    <a:pt x="1461802" y="1025938"/>
                    <a:pt x="1468184" y="1028795"/>
                  </a:cubicBezTo>
                  <a:cubicBezTo>
                    <a:pt x="1484757" y="1036130"/>
                    <a:pt x="1501712" y="1042702"/>
                    <a:pt x="1518476" y="1049655"/>
                  </a:cubicBezTo>
                  <a:cubicBezTo>
                    <a:pt x="1520095" y="1050322"/>
                    <a:pt x="1521428" y="1052036"/>
                    <a:pt x="1522667" y="1053465"/>
                  </a:cubicBezTo>
                  <a:cubicBezTo>
                    <a:pt x="1535049" y="1068515"/>
                    <a:pt x="1547336" y="1083659"/>
                    <a:pt x="1559814" y="1098709"/>
                  </a:cubicBezTo>
                  <a:cubicBezTo>
                    <a:pt x="1562195" y="1101566"/>
                    <a:pt x="1565625" y="1103662"/>
                    <a:pt x="1568196" y="1106424"/>
                  </a:cubicBezTo>
                  <a:cubicBezTo>
                    <a:pt x="1571816" y="1110234"/>
                    <a:pt x="1576388" y="1113854"/>
                    <a:pt x="1578293" y="1118426"/>
                  </a:cubicBezTo>
                  <a:cubicBezTo>
                    <a:pt x="1584198" y="1132808"/>
                    <a:pt x="1595533" y="1139000"/>
                    <a:pt x="1609820" y="1141667"/>
                  </a:cubicBezTo>
                  <a:cubicBezTo>
                    <a:pt x="1622870" y="1144143"/>
                    <a:pt x="1635919" y="1146239"/>
                    <a:pt x="1648873" y="1149096"/>
                  </a:cubicBezTo>
                  <a:cubicBezTo>
                    <a:pt x="1664684" y="1152525"/>
                    <a:pt x="1680401" y="1156240"/>
                    <a:pt x="1696022" y="1160431"/>
                  </a:cubicBezTo>
                  <a:cubicBezTo>
                    <a:pt x="1702784" y="1162241"/>
                    <a:pt x="1709928" y="1164336"/>
                    <a:pt x="1715739" y="1168051"/>
                  </a:cubicBezTo>
                  <a:cubicBezTo>
                    <a:pt x="1732026" y="1178338"/>
                    <a:pt x="1749457" y="1185291"/>
                    <a:pt x="1768602" y="1182529"/>
                  </a:cubicBezTo>
                  <a:cubicBezTo>
                    <a:pt x="1783937" y="1180338"/>
                    <a:pt x="1796796" y="1185958"/>
                    <a:pt x="1806321" y="1194721"/>
                  </a:cubicBezTo>
                  <a:cubicBezTo>
                    <a:pt x="1823657" y="1210628"/>
                    <a:pt x="1842230" y="1207008"/>
                    <a:pt x="1860709" y="1201865"/>
                  </a:cubicBezTo>
                  <a:cubicBezTo>
                    <a:pt x="1870234" y="1199198"/>
                    <a:pt x="1878044" y="1199579"/>
                    <a:pt x="1887093" y="1202150"/>
                  </a:cubicBezTo>
                  <a:cubicBezTo>
                    <a:pt x="1908048" y="1208151"/>
                    <a:pt x="1922050" y="1224439"/>
                    <a:pt x="1935575" y="1238726"/>
                  </a:cubicBezTo>
                  <a:cubicBezTo>
                    <a:pt x="1947101" y="1250918"/>
                    <a:pt x="1960055" y="1257776"/>
                    <a:pt x="1974247" y="1262920"/>
                  </a:cubicBezTo>
                  <a:cubicBezTo>
                    <a:pt x="1992154" y="1269492"/>
                    <a:pt x="2006346" y="1267016"/>
                    <a:pt x="2014919" y="1251204"/>
                  </a:cubicBezTo>
                  <a:cubicBezTo>
                    <a:pt x="2017300" y="1246727"/>
                    <a:pt x="2021491" y="1241488"/>
                    <a:pt x="2025968" y="1240155"/>
                  </a:cubicBezTo>
                  <a:cubicBezTo>
                    <a:pt x="2047589" y="1233488"/>
                    <a:pt x="2069497" y="1223772"/>
                    <a:pt x="2092643" y="1229678"/>
                  </a:cubicBezTo>
                  <a:cubicBezTo>
                    <a:pt x="2124647" y="1237774"/>
                    <a:pt x="2155889" y="1237298"/>
                    <a:pt x="2187893" y="1229297"/>
                  </a:cubicBezTo>
                  <a:cubicBezTo>
                    <a:pt x="2239804" y="1216343"/>
                    <a:pt x="2291715" y="1202627"/>
                    <a:pt x="2346294" y="1205484"/>
                  </a:cubicBezTo>
                  <a:cubicBezTo>
                    <a:pt x="2355342" y="1205960"/>
                    <a:pt x="2366105" y="1200150"/>
                    <a:pt x="2373916" y="1194435"/>
                  </a:cubicBezTo>
                  <a:cubicBezTo>
                    <a:pt x="2388870" y="1183577"/>
                    <a:pt x="2388203" y="1182719"/>
                    <a:pt x="2404967" y="1191673"/>
                  </a:cubicBezTo>
                  <a:cubicBezTo>
                    <a:pt x="2408968" y="1193864"/>
                    <a:pt x="2413921" y="1195197"/>
                    <a:pt x="2416874" y="1198436"/>
                  </a:cubicBezTo>
                  <a:cubicBezTo>
                    <a:pt x="2431923" y="1214914"/>
                    <a:pt x="2450497" y="1210913"/>
                    <a:pt x="2468975" y="1208532"/>
                  </a:cubicBezTo>
                  <a:cubicBezTo>
                    <a:pt x="2472214" y="1208056"/>
                    <a:pt x="2476119" y="1207389"/>
                    <a:pt x="2478882" y="1208723"/>
                  </a:cubicBezTo>
                  <a:cubicBezTo>
                    <a:pt x="2491359" y="1214723"/>
                    <a:pt x="2501932" y="1212628"/>
                    <a:pt x="2512791" y="1204436"/>
                  </a:cubicBezTo>
                  <a:cubicBezTo>
                    <a:pt x="2522220" y="1197388"/>
                    <a:pt x="2533079" y="1193197"/>
                    <a:pt x="2544223" y="1201960"/>
                  </a:cubicBezTo>
                  <a:cubicBezTo>
                    <a:pt x="2568988" y="1221391"/>
                    <a:pt x="2595467" y="1222343"/>
                    <a:pt x="2623471" y="1210056"/>
                  </a:cubicBezTo>
                  <a:cubicBezTo>
                    <a:pt x="2643473" y="1201293"/>
                    <a:pt x="2663190" y="1199293"/>
                    <a:pt x="2684241" y="1208151"/>
                  </a:cubicBezTo>
                  <a:cubicBezTo>
                    <a:pt x="2692337" y="1211580"/>
                    <a:pt x="2702814" y="1209294"/>
                    <a:pt x="2712244" y="1210056"/>
                  </a:cubicBezTo>
                  <a:cubicBezTo>
                    <a:pt x="2717578" y="1210437"/>
                    <a:pt x="2723484" y="1210532"/>
                    <a:pt x="2728055" y="1212914"/>
                  </a:cubicBezTo>
                  <a:cubicBezTo>
                    <a:pt x="2740248" y="1219010"/>
                    <a:pt x="2751582" y="1226820"/>
                    <a:pt x="2763869" y="1232821"/>
                  </a:cubicBezTo>
                  <a:cubicBezTo>
                    <a:pt x="2769775" y="1235678"/>
                    <a:pt x="2776823" y="1237202"/>
                    <a:pt x="2783491" y="1237298"/>
                  </a:cubicBezTo>
                  <a:cubicBezTo>
                    <a:pt x="2803208" y="1237774"/>
                    <a:pt x="2822925" y="1237774"/>
                    <a:pt x="2842546" y="1236917"/>
                  </a:cubicBezTo>
                  <a:cubicBezTo>
                    <a:pt x="2874931" y="1235583"/>
                    <a:pt x="2907792" y="1235297"/>
                    <a:pt x="2931128" y="1206913"/>
                  </a:cubicBezTo>
                  <a:cubicBezTo>
                    <a:pt x="2933034" y="1204627"/>
                    <a:pt x="2937129" y="1203293"/>
                    <a:pt x="2940368" y="1202912"/>
                  </a:cubicBezTo>
                  <a:cubicBezTo>
                    <a:pt x="2955322" y="1201103"/>
                    <a:pt x="2970657" y="1200912"/>
                    <a:pt x="2985421" y="1197959"/>
                  </a:cubicBezTo>
                  <a:cubicBezTo>
                    <a:pt x="2997232" y="1195578"/>
                    <a:pt x="3007043" y="1196340"/>
                    <a:pt x="3015996" y="1204722"/>
                  </a:cubicBezTo>
                  <a:cubicBezTo>
                    <a:pt x="3027712" y="1215771"/>
                    <a:pt x="3042000" y="1222248"/>
                    <a:pt x="3057621" y="1218724"/>
                  </a:cubicBezTo>
                  <a:cubicBezTo>
                    <a:pt x="3073241" y="1215295"/>
                    <a:pt x="3083528" y="1222724"/>
                    <a:pt x="3095054" y="1230440"/>
                  </a:cubicBezTo>
                  <a:cubicBezTo>
                    <a:pt x="3103436" y="1236059"/>
                    <a:pt x="3112961" y="1243108"/>
                    <a:pt x="3122295" y="1243679"/>
                  </a:cubicBezTo>
                  <a:cubicBezTo>
                    <a:pt x="3143441" y="1244917"/>
                    <a:pt x="3161634" y="1264539"/>
                    <a:pt x="3184589" y="1253395"/>
                  </a:cubicBezTo>
                  <a:cubicBezTo>
                    <a:pt x="3186113" y="1252633"/>
                    <a:pt x="3188875" y="1254538"/>
                    <a:pt x="3191066" y="1255014"/>
                  </a:cubicBezTo>
                  <a:cubicBezTo>
                    <a:pt x="3208592" y="1258634"/>
                    <a:pt x="3225070" y="1255109"/>
                    <a:pt x="3237929" y="1243203"/>
                  </a:cubicBezTo>
                  <a:cubicBezTo>
                    <a:pt x="3254788" y="1227677"/>
                    <a:pt x="3273457" y="1226153"/>
                    <a:pt x="3294221" y="1231202"/>
                  </a:cubicBezTo>
                  <a:cubicBezTo>
                    <a:pt x="3300889" y="1232821"/>
                    <a:pt x="3307557" y="1233964"/>
                    <a:pt x="3314319" y="1235297"/>
                  </a:cubicBezTo>
                  <a:cubicBezTo>
                    <a:pt x="3323463" y="1237202"/>
                    <a:pt x="3332703" y="1239203"/>
                    <a:pt x="3341846" y="1241108"/>
                  </a:cubicBezTo>
                  <a:cubicBezTo>
                    <a:pt x="3350705" y="1243013"/>
                    <a:pt x="3360516" y="1246251"/>
                    <a:pt x="3367373" y="1238060"/>
                  </a:cubicBezTo>
                  <a:cubicBezTo>
                    <a:pt x="3373279" y="1231011"/>
                    <a:pt x="3377470" y="1231678"/>
                    <a:pt x="3382899" y="1237774"/>
                  </a:cubicBezTo>
                  <a:cubicBezTo>
                    <a:pt x="3401759" y="1259110"/>
                    <a:pt x="3424619" y="1272445"/>
                    <a:pt x="3453765" y="1273397"/>
                  </a:cubicBezTo>
                  <a:cubicBezTo>
                    <a:pt x="3459766" y="1273588"/>
                    <a:pt x="3465862" y="1274921"/>
                    <a:pt x="3471767" y="1276350"/>
                  </a:cubicBezTo>
                  <a:cubicBezTo>
                    <a:pt x="3475387" y="1277207"/>
                    <a:pt x="3479769" y="1278160"/>
                    <a:pt x="3481959" y="1280732"/>
                  </a:cubicBezTo>
                  <a:cubicBezTo>
                    <a:pt x="3499009" y="1300353"/>
                    <a:pt x="3520250" y="1313974"/>
                    <a:pt x="3543396" y="1324928"/>
                  </a:cubicBezTo>
                  <a:cubicBezTo>
                    <a:pt x="3551682" y="1328833"/>
                    <a:pt x="3560541" y="1332738"/>
                    <a:pt x="3569494" y="1333881"/>
                  </a:cubicBezTo>
                  <a:cubicBezTo>
                    <a:pt x="3578828" y="1335024"/>
                    <a:pt x="3588639" y="1333119"/>
                    <a:pt x="3598164" y="1332071"/>
                  </a:cubicBezTo>
                  <a:cubicBezTo>
                    <a:pt x="3603784" y="1331500"/>
                    <a:pt x="3610261" y="1331595"/>
                    <a:pt x="3614738" y="1328833"/>
                  </a:cubicBezTo>
                  <a:cubicBezTo>
                    <a:pt x="3628930" y="1320165"/>
                    <a:pt x="3642646" y="1310831"/>
                    <a:pt x="3655886" y="1300734"/>
                  </a:cubicBezTo>
                  <a:cubicBezTo>
                    <a:pt x="3667221" y="1292066"/>
                    <a:pt x="3669507" y="1290828"/>
                    <a:pt x="3679317" y="1301687"/>
                  </a:cubicBezTo>
                  <a:cubicBezTo>
                    <a:pt x="3689414" y="1312831"/>
                    <a:pt x="3701987" y="1318641"/>
                    <a:pt x="3715893" y="1321022"/>
                  </a:cubicBezTo>
                  <a:cubicBezTo>
                    <a:pt x="3737896" y="1324737"/>
                    <a:pt x="3760089" y="1327880"/>
                    <a:pt x="3782282" y="1329690"/>
                  </a:cubicBezTo>
                  <a:cubicBezTo>
                    <a:pt x="3802380" y="1331309"/>
                    <a:pt x="3812000" y="1322546"/>
                    <a:pt x="3816001" y="1302639"/>
                  </a:cubicBezTo>
                  <a:cubicBezTo>
                    <a:pt x="3818287" y="1291590"/>
                    <a:pt x="3821240" y="1279588"/>
                    <a:pt x="3833431" y="1276636"/>
                  </a:cubicBezTo>
                  <a:cubicBezTo>
                    <a:pt x="3853339" y="1271873"/>
                    <a:pt x="3874008" y="1269778"/>
                    <a:pt x="3883819" y="1246442"/>
                  </a:cubicBezTo>
                  <a:cubicBezTo>
                    <a:pt x="3889248" y="1251585"/>
                    <a:pt x="3892582" y="1254633"/>
                    <a:pt x="3895821" y="1257681"/>
                  </a:cubicBezTo>
                  <a:cubicBezTo>
                    <a:pt x="3904774" y="1266158"/>
                    <a:pt x="3923347" y="1269778"/>
                    <a:pt x="3932778" y="1262444"/>
                  </a:cubicBezTo>
                  <a:cubicBezTo>
                    <a:pt x="3946684" y="1251776"/>
                    <a:pt x="3959448" y="1253776"/>
                    <a:pt x="3972782" y="1262063"/>
                  </a:cubicBezTo>
                  <a:cubicBezTo>
                    <a:pt x="3995071" y="1275779"/>
                    <a:pt x="4019931" y="1272635"/>
                    <a:pt x="4042505" y="1267111"/>
                  </a:cubicBezTo>
                  <a:cubicBezTo>
                    <a:pt x="4059555" y="1263015"/>
                    <a:pt x="4077748" y="1255490"/>
                    <a:pt x="4088892" y="1238250"/>
                  </a:cubicBezTo>
                  <a:cubicBezTo>
                    <a:pt x="4092416" y="1232726"/>
                    <a:pt x="4100322" y="1229963"/>
                    <a:pt x="4106609" y="1226344"/>
                  </a:cubicBezTo>
                  <a:cubicBezTo>
                    <a:pt x="4111848" y="1223391"/>
                    <a:pt x="4117372" y="1220629"/>
                    <a:pt x="4123182" y="1218724"/>
                  </a:cubicBezTo>
                  <a:cubicBezTo>
                    <a:pt x="4129373" y="1216628"/>
                    <a:pt x="4136232" y="1213580"/>
                    <a:pt x="4142328" y="1214438"/>
                  </a:cubicBezTo>
                  <a:cubicBezTo>
                    <a:pt x="4160806" y="1216914"/>
                    <a:pt x="4175475" y="1212056"/>
                    <a:pt x="4188524" y="1198245"/>
                  </a:cubicBezTo>
                  <a:cubicBezTo>
                    <a:pt x="4195287" y="1191101"/>
                    <a:pt x="4205288" y="1182434"/>
                    <a:pt x="4213860" y="1182338"/>
                  </a:cubicBezTo>
                  <a:cubicBezTo>
                    <a:pt x="4234720" y="1182053"/>
                    <a:pt x="4252055" y="1175195"/>
                    <a:pt x="4270820" y="1167003"/>
                  </a:cubicBezTo>
                  <a:cubicBezTo>
                    <a:pt x="4282916" y="1161764"/>
                    <a:pt x="4296632" y="1158145"/>
                    <a:pt x="4309587" y="1153287"/>
                  </a:cubicBezTo>
                  <a:cubicBezTo>
                    <a:pt x="4324731" y="1147572"/>
                    <a:pt x="4341210" y="1145477"/>
                    <a:pt x="4350449" y="1129665"/>
                  </a:cubicBezTo>
                  <a:cubicBezTo>
                    <a:pt x="4351496" y="1127951"/>
                    <a:pt x="4354640" y="1127665"/>
                    <a:pt x="4356164" y="1126046"/>
                  </a:cubicBezTo>
                  <a:cubicBezTo>
                    <a:pt x="4361021" y="1121093"/>
                    <a:pt x="4367308" y="1116521"/>
                    <a:pt x="4369880" y="1110520"/>
                  </a:cubicBezTo>
                  <a:cubicBezTo>
                    <a:pt x="4377309" y="1092994"/>
                    <a:pt x="4383119" y="1074896"/>
                    <a:pt x="4389787" y="1057085"/>
                  </a:cubicBezTo>
                  <a:cubicBezTo>
                    <a:pt x="4391216" y="1053275"/>
                    <a:pt x="4392549" y="1048417"/>
                    <a:pt x="4395502" y="1046226"/>
                  </a:cubicBezTo>
                  <a:cubicBezTo>
                    <a:pt x="4412552" y="1033653"/>
                    <a:pt x="4429888" y="1021556"/>
                    <a:pt x="4447413" y="1009650"/>
                  </a:cubicBezTo>
                  <a:cubicBezTo>
                    <a:pt x="4454462" y="1004887"/>
                    <a:pt x="4460367" y="1007555"/>
                    <a:pt x="4466654" y="1013079"/>
                  </a:cubicBezTo>
                  <a:cubicBezTo>
                    <a:pt x="4472750" y="1018318"/>
                    <a:pt x="4480275" y="1023747"/>
                    <a:pt x="4487894" y="1025081"/>
                  </a:cubicBezTo>
                  <a:cubicBezTo>
                    <a:pt x="4503135" y="1027652"/>
                    <a:pt x="4518946" y="1028224"/>
                    <a:pt x="4534472" y="1028224"/>
                  </a:cubicBezTo>
                  <a:cubicBezTo>
                    <a:pt x="4540282" y="1028224"/>
                    <a:pt x="4546473" y="1024795"/>
                    <a:pt x="4551903" y="1022033"/>
                  </a:cubicBezTo>
                  <a:cubicBezTo>
                    <a:pt x="4562189" y="1016794"/>
                    <a:pt x="4571714" y="1009745"/>
                    <a:pt x="4582382" y="1005364"/>
                  </a:cubicBezTo>
                  <a:cubicBezTo>
                    <a:pt x="4594765" y="1000316"/>
                    <a:pt x="4602194" y="992219"/>
                    <a:pt x="4605909" y="979551"/>
                  </a:cubicBezTo>
                  <a:cubicBezTo>
                    <a:pt x="4611434" y="960692"/>
                    <a:pt x="4624579" y="947547"/>
                    <a:pt x="4640104" y="936879"/>
                  </a:cubicBezTo>
                  <a:cubicBezTo>
                    <a:pt x="4659821" y="923258"/>
                    <a:pt x="4683348" y="923925"/>
                    <a:pt x="4705731" y="920591"/>
                  </a:cubicBezTo>
                  <a:cubicBezTo>
                    <a:pt x="4714304" y="919353"/>
                    <a:pt x="4723162" y="918305"/>
                    <a:pt x="4730973" y="915162"/>
                  </a:cubicBezTo>
                  <a:cubicBezTo>
                    <a:pt x="4760595" y="903351"/>
                    <a:pt x="4790218" y="892112"/>
                    <a:pt x="4822794" y="892397"/>
                  </a:cubicBezTo>
                  <a:cubicBezTo>
                    <a:pt x="4825460" y="892397"/>
                    <a:pt x="4828128" y="892112"/>
                    <a:pt x="4830794" y="891635"/>
                  </a:cubicBezTo>
                  <a:cubicBezTo>
                    <a:pt x="4853940" y="887730"/>
                    <a:pt x="4877848" y="886206"/>
                    <a:pt x="4894421" y="865442"/>
                  </a:cubicBezTo>
                  <a:cubicBezTo>
                    <a:pt x="4897469" y="861632"/>
                    <a:pt x="4904422" y="860489"/>
                    <a:pt x="4909756" y="858964"/>
                  </a:cubicBezTo>
                  <a:cubicBezTo>
                    <a:pt x="4918996" y="856488"/>
                    <a:pt x="4925188" y="851440"/>
                    <a:pt x="4928521" y="842391"/>
                  </a:cubicBezTo>
                  <a:cubicBezTo>
                    <a:pt x="4934141" y="826770"/>
                    <a:pt x="4940808" y="811435"/>
                    <a:pt x="4945857" y="795623"/>
                  </a:cubicBezTo>
                  <a:cubicBezTo>
                    <a:pt x="4949381" y="784765"/>
                    <a:pt x="4955953" y="778764"/>
                    <a:pt x="4966145" y="774287"/>
                  </a:cubicBezTo>
                  <a:cubicBezTo>
                    <a:pt x="4971860" y="771811"/>
                    <a:pt x="4976813" y="766382"/>
                    <a:pt x="4980909" y="761333"/>
                  </a:cubicBezTo>
                  <a:cubicBezTo>
                    <a:pt x="4985862" y="755237"/>
                    <a:pt x="4988433" y="747141"/>
                    <a:pt x="4993862" y="741712"/>
                  </a:cubicBezTo>
                  <a:cubicBezTo>
                    <a:pt x="5007102" y="728186"/>
                    <a:pt x="5011198" y="713232"/>
                    <a:pt x="5006816" y="694754"/>
                  </a:cubicBezTo>
                  <a:cubicBezTo>
                    <a:pt x="5002911" y="678371"/>
                    <a:pt x="5013198" y="656463"/>
                    <a:pt x="5026724" y="653129"/>
                  </a:cubicBezTo>
                  <a:cubicBezTo>
                    <a:pt x="5041678" y="649414"/>
                    <a:pt x="5051965" y="640271"/>
                    <a:pt x="5062538" y="630079"/>
                  </a:cubicBezTo>
                  <a:cubicBezTo>
                    <a:pt x="5068443" y="624364"/>
                    <a:pt x="5076730" y="619411"/>
                    <a:pt x="5084731" y="617982"/>
                  </a:cubicBezTo>
                  <a:cubicBezTo>
                    <a:pt x="5115116" y="612458"/>
                    <a:pt x="5143786" y="619220"/>
                    <a:pt x="5172647" y="630174"/>
                  </a:cubicBezTo>
                  <a:cubicBezTo>
                    <a:pt x="5191506" y="637318"/>
                    <a:pt x="5212461" y="639223"/>
                    <a:pt x="5232654" y="642080"/>
                  </a:cubicBezTo>
                  <a:cubicBezTo>
                    <a:pt x="5238941" y="642937"/>
                    <a:pt x="5246942" y="641033"/>
                    <a:pt x="5252371" y="637508"/>
                  </a:cubicBezTo>
                  <a:cubicBezTo>
                    <a:pt x="5271421" y="625316"/>
                    <a:pt x="5290376" y="612743"/>
                    <a:pt x="5308092" y="598646"/>
                  </a:cubicBezTo>
                  <a:cubicBezTo>
                    <a:pt x="5324571" y="585407"/>
                    <a:pt x="5343144" y="579882"/>
                    <a:pt x="5363147" y="581311"/>
                  </a:cubicBezTo>
                  <a:cubicBezTo>
                    <a:pt x="5377720" y="582359"/>
                    <a:pt x="5390864" y="579977"/>
                    <a:pt x="5404580" y="576358"/>
                  </a:cubicBezTo>
                  <a:cubicBezTo>
                    <a:pt x="5416010" y="573310"/>
                    <a:pt x="5428583" y="571214"/>
                    <a:pt x="5440203" y="572548"/>
                  </a:cubicBezTo>
                  <a:cubicBezTo>
                    <a:pt x="5456491" y="574453"/>
                    <a:pt x="5469922" y="571691"/>
                    <a:pt x="5482971" y="561880"/>
                  </a:cubicBezTo>
                  <a:cubicBezTo>
                    <a:pt x="5489924" y="556641"/>
                    <a:pt x="5498878" y="553879"/>
                    <a:pt x="5507165" y="550259"/>
                  </a:cubicBezTo>
                  <a:cubicBezTo>
                    <a:pt x="5519928" y="544640"/>
                    <a:pt x="5533168" y="539877"/>
                    <a:pt x="5545645" y="533591"/>
                  </a:cubicBezTo>
                  <a:cubicBezTo>
                    <a:pt x="5559076" y="526923"/>
                    <a:pt x="5571363" y="517684"/>
                    <a:pt x="5585079" y="511969"/>
                  </a:cubicBezTo>
                  <a:cubicBezTo>
                    <a:pt x="5599843" y="505778"/>
                    <a:pt x="5609368" y="496348"/>
                    <a:pt x="5615368" y="481679"/>
                  </a:cubicBezTo>
                  <a:cubicBezTo>
                    <a:pt x="5619179" y="472440"/>
                    <a:pt x="5624417" y="462629"/>
                    <a:pt x="5631656" y="456152"/>
                  </a:cubicBezTo>
                  <a:cubicBezTo>
                    <a:pt x="5646611" y="442913"/>
                    <a:pt x="5664136" y="432625"/>
                    <a:pt x="5679377" y="419576"/>
                  </a:cubicBezTo>
                  <a:cubicBezTo>
                    <a:pt x="5700808" y="401288"/>
                    <a:pt x="5720620" y="381857"/>
                    <a:pt x="5722525" y="350615"/>
                  </a:cubicBezTo>
                  <a:cubicBezTo>
                    <a:pt x="5723572" y="333375"/>
                    <a:pt x="5732716" y="326041"/>
                    <a:pt x="5749576" y="321945"/>
                  </a:cubicBezTo>
                  <a:cubicBezTo>
                    <a:pt x="5755195" y="320612"/>
                    <a:pt x="5763197" y="318040"/>
                    <a:pt x="5764911" y="313849"/>
                  </a:cubicBezTo>
                  <a:cubicBezTo>
                    <a:pt x="5770054" y="301371"/>
                    <a:pt x="5780722" y="298895"/>
                    <a:pt x="5791009" y="293942"/>
                  </a:cubicBezTo>
                  <a:cubicBezTo>
                    <a:pt x="5797201" y="290989"/>
                    <a:pt x="5804821" y="285179"/>
                    <a:pt x="5806440" y="279178"/>
                  </a:cubicBezTo>
                  <a:cubicBezTo>
                    <a:pt x="5813107" y="254889"/>
                    <a:pt x="5831395" y="240602"/>
                    <a:pt x="5848636" y="224885"/>
                  </a:cubicBezTo>
                  <a:cubicBezTo>
                    <a:pt x="5853684" y="220218"/>
                    <a:pt x="5859113" y="214884"/>
                    <a:pt x="5861590" y="208788"/>
                  </a:cubicBezTo>
                  <a:cubicBezTo>
                    <a:pt x="5866829" y="195643"/>
                    <a:pt x="5874639" y="186118"/>
                    <a:pt x="5888355" y="181166"/>
                  </a:cubicBezTo>
                  <a:cubicBezTo>
                    <a:pt x="5892736" y="179642"/>
                    <a:pt x="5896737" y="176117"/>
                    <a:pt x="5900071" y="172784"/>
                  </a:cubicBezTo>
                  <a:cubicBezTo>
                    <a:pt x="5907215" y="165545"/>
                    <a:pt x="5913215" y="157067"/>
                    <a:pt x="5920740" y="150305"/>
                  </a:cubicBezTo>
                  <a:cubicBezTo>
                    <a:pt x="5939885" y="132874"/>
                    <a:pt x="5958840" y="115729"/>
                    <a:pt x="5969985" y="91345"/>
                  </a:cubicBezTo>
                  <a:cubicBezTo>
                    <a:pt x="5975413" y="79439"/>
                    <a:pt x="5981605" y="66485"/>
                    <a:pt x="5991130" y="58293"/>
                  </a:cubicBezTo>
                  <a:cubicBezTo>
                    <a:pt x="6003227" y="47911"/>
                    <a:pt x="6019133" y="42005"/>
                    <a:pt x="6033325" y="33909"/>
                  </a:cubicBezTo>
                  <a:cubicBezTo>
                    <a:pt x="6040469" y="29813"/>
                    <a:pt x="6047137" y="24860"/>
                    <a:pt x="6054376" y="20955"/>
                  </a:cubicBezTo>
                  <a:cubicBezTo>
                    <a:pt x="6067234" y="14097"/>
                    <a:pt x="6080379" y="7715"/>
                    <a:pt x="60955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013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878A3F23-C995-47AD-A7C3-5B248C9D83C3}"/>
                </a:ext>
              </a:extLst>
            </p:cNvPr>
            <p:cNvSpPr/>
            <p:nvPr/>
          </p:nvSpPr>
          <p:spPr>
            <a:xfrm>
              <a:off x="476" y="-3923157"/>
              <a:ext cx="10667524" cy="2493728"/>
            </a:xfrm>
            <a:custGeom>
              <a:avLst/>
              <a:gdLst>
                <a:gd name="connsiteX0" fmla="*/ 6095524 w 6095524"/>
                <a:gd name="connsiteY0" fmla="*/ 0 h 1424940"/>
                <a:gd name="connsiteX1" fmla="*/ 6095524 w 6095524"/>
                <a:gd name="connsiteY1" fmla="*/ 17431 h 1424940"/>
                <a:gd name="connsiteX2" fmla="*/ 6095524 w 6095524"/>
                <a:gd name="connsiteY2" fmla="*/ 216290 h 1424940"/>
                <a:gd name="connsiteX3" fmla="*/ 6079998 w 6095524"/>
                <a:gd name="connsiteY3" fmla="*/ 230600 h 1424940"/>
                <a:gd name="connsiteX4" fmla="*/ 6012751 w 6095524"/>
                <a:gd name="connsiteY4" fmla="*/ 260699 h 1424940"/>
                <a:gd name="connsiteX5" fmla="*/ 5992749 w 6095524"/>
                <a:gd name="connsiteY5" fmla="*/ 268700 h 1424940"/>
                <a:gd name="connsiteX6" fmla="*/ 5910358 w 6095524"/>
                <a:gd name="connsiteY6" fmla="*/ 320231 h 1424940"/>
                <a:gd name="connsiteX7" fmla="*/ 5835777 w 6095524"/>
                <a:gd name="connsiteY7" fmla="*/ 383953 h 1424940"/>
                <a:gd name="connsiteX8" fmla="*/ 5781008 w 6095524"/>
                <a:gd name="connsiteY8" fmla="*/ 459581 h 1424940"/>
                <a:gd name="connsiteX9" fmla="*/ 5765673 w 6095524"/>
                <a:gd name="connsiteY9" fmla="*/ 477584 h 1424940"/>
                <a:gd name="connsiteX10" fmla="*/ 5723763 w 6095524"/>
                <a:gd name="connsiteY10" fmla="*/ 500158 h 1424940"/>
                <a:gd name="connsiteX11" fmla="*/ 5686711 w 6095524"/>
                <a:gd name="connsiteY11" fmla="*/ 517112 h 1424940"/>
                <a:gd name="connsiteX12" fmla="*/ 5659850 w 6095524"/>
                <a:gd name="connsiteY12" fmla="*/ 535877 h 1424940"/>
                <a:gd name="connsiteX13" fmla="*/ 5637181 w 6095524"/>
                <a:gd name="connsiteY13" fmla="*/ 553117 h 1424940"/>
                <a:gd name="connsiteX14" fmla="*/ 5585841 w 6095524"/>
                <a:gd name="connsiteY14" fmla="*/ 597694 h 1424940"/>
                <a:gd name="connsiteX15" fmla="*/ 5528977 w 6095524"/>
                <a:gd name="connsiteY15" fmla="*/ 635318 h 1424940"/>
                <a:gd name="connsiteX16" fmla="*/ 5483256 w 6095524"/>
                <a:gd name="connsiteY16" fmla="*/ 681419 h 1424940"/>
                <a:gd name="connsiteX17" fmla="*/ 5464397 w 6095524"/>
                <a:gd name="connsiteY17" fmla="*/ 706374 h 1424940"/>
                <a:gd name="connsiteX18" fmla="*/ 5424773 w 6095524"/>
                <a:gd name="connsiteY18" fmla="*/ 723424 h 1424940"/>
                <a:gd name="connsiteX19" fmla="*/ 5381815 w 6095524"/>
                <a:gd name="connsiteY19" fmla="*/ 750094 h 1424940"/>
                <a:gd name="connsiteX20" fmla="*/ 5351335 w 6095524"/>
                <a:gd name="connsiteY20" fmla="*/ 776573 h 1424940"/>
                <a:gd name="connsiteX21" fmla="*/ 5327809 w 6095524"/>
                <a:gd name="connsiteY21" fmla="*/ 794290 h 1424940"/>
                <a:gd name="connsiteX22" fmla="*/ 5294566 w 6095524"/>
                <a:gd name="connsiteY22" fmla="*/ 812102 h 1424940"/>
                <a:gd name="connsiteX23" fmla="*/ 5261229 w 6095524"/>
                <a:gd name="connsiteY23" fmla="*/ 835438 h 1424940"/>
                <a:gd name="connsiteX24" fmla="*/ 5245037 w 6095524"/>
                <a:gd name="connsiteY24" fmla="*/ 849821 h 1424940"/>
                <a:gd name="connsiteX25" fmla="*/ 5213699 w 6095524"/>
                <a:gd name="connsiteY25" fmla="*/ 873728 h 1424940"/>
                <a:gd name="connsiteX26" fmla="*/ 5181409 w 6095524"/>
                <a:gd name="connsiteY26" fmla="*/ 896017 h 1424940"/>
                <a:gd name="connsiteX27" fmla="*/ 5120735 w 6095524"/>
                <a:gd name="connsiteY27" fmla="*/ 921544 h 1424940"/>
                <a:gd name="connsiteX28" fmla="*/ 5065490 w 6095524"/>
                <a:gd name="connsiteY28" fmla="*/ 959072 h 1424940"/>
                <a:gd name="connsiteX29" fmla="*/ 5021675 w 6095524"/>
                <a:gd name="connsiteY29" fmla="*/ 986504 h 1424940"/>
                <a:gd name="connsiteX30" fmla="*/ 4996148 w 6095524"/>
                <a:gd name="connsiteY30" fmla="*/ 1004507 h 1424940"/>
                <a:gd name="connsiteX31" fmla="*/ 4949285 w 6095524"/>
                <a:gd name="connsiteY31" fmla="*/ 1044702 h 1424940"/>
                <a:gd name="connsiteX32" fmla="*/ 4876609 w 6095524"/>
                <a:gd name="connsiteY32" fmla="*/ 1086993 h 1424940"/>
                <a:gd name="connsiteX33" fmla="*/ 4832699 w 6095524"/>
                <a:gd name="connsiteY33" fmla="*/ 1109853 h 1424940"/>
                <a:gd name="connsiteX34" fmla="*/ 4738211 w 6095524"/>
                <a:gd name="connsiteY34" fmla="*/ 1144334 h 1424940"/>
                <a:gd name="connsiteX35" fmla="*/ 4707731 w 6095524"/>
                <a:gd name="connsiteY35" fmla="*/ 1156621 h 1424940"/>
                <a:gd name="connsiteX36" fmla="*/ 4672870 w 6095524"/>
                <a:gd name="connsiteY36" fmla="*/ 1164717 h 1424940"/>
                <a:gd name="connsiteX37" fmla="*/ 4616863 w 6095524"/>
                <a:gd name="connsiteY37" fmla="*/ 1183862 h 1424940"/>
                <a:gd name="connsiteX38" fmla="*/ 4507516 w 6095524"/>
                <a:gd name="connsiteY38" fmla="*/ 1216819 h 1424940"/>
                <a:gd name="connsiteX39" fmla="*/ 4483513 w 6095524"/>
                <a:gd name="connsiteY39" fmla="*/ 1221867 h 1424940"/>
                <a:gd name="connsiteX40" fmla="*/ 4422362 w 6095524"/>
                <a:gd name="connsiteY40" fmla="*/ 1243108 h 1424940"/>
                <a:gd name="connsiteX41" fmla="*/ 4385691 w 6095524"/>
                <a:gd name="connsiteY41" fmla="*/ 1257395 h 1424940"/>
                <a:gd name="connsiteX42" fmla="*/ 4355306 w 6095524"/>
                <a:gd name="connsiteY42" fmla="*/ 1265587 h 1424940"/>
                <a:gd name="connsiteX43" fmla="*/ 4328446 w 6095524"/>
                <a:gd name="connsiteY43" fmla="*/ 1269397 h 1424940"/>
                <a:gd name="connsiteX44" fmla="*/ 4257770 w 6095524"/>
                <a:gd name="connsiteY44" fmla="*/ 1288256 h 1424940"/>
                <a:gd name="connsiteX45" fmla="*/ 4229576 w 6095524"/>
                <a:gd name="connsiteY45" fmla="*/ 1295686 h 1424940"/>
                <a:gd name="connsiteX46" fmla="*/ 4156424 w 6095524"/>
                <a:gd name="connsiteY46" fmla="*/ 1321213 h 1424940"/>
                <a:gd name="connsiteX47" fmla="*/ 4094416 w 6095524"/>
                <a:gd name="connsiteY47" fmla="*/ 1338072 h 1424940"/>
                <a:gd name="connsiteX48" fmla="*/ 4068509 w 6095524"/>
                <a:gd name="connsiteY48" fmla="*/ 1346168 h 1424940"/>
                <a:gd name="connsiteX49" fmla="*/ 4009263 w 6095524"/>
                <a:gd name="connsiteY49" fmla="*/ 1359694 h 1424940"/>
                <a:gd name="connsiteX50" fmla="*/ 3975735 w 6095524"/>
                <a:gd name="connsiteY50" fmla="*/ 1369219 h 1424940"/>
                <a:gd name="connsiteX51" fmla="*/ 3893915 w 6095524"/>
                <a:gd name="connsiteY51" fmla="*/ 1379982 h 1424940"/>
                <a:gd name="connsiteX52" fmla="*/ 3809428 w 6095524"/>
                <a:gd name="connsiteY52" fmla="*/ 1390364 h 1424940"/>
                <a:gd name="connsiteX53" fmla="*/ 3763042 w 6095524"/>
                <a:gd name="connsiteY53" fmla="*/ 1393793 h 1424940"/>
                <a:gd name="connsiteX54" fmla="*/ 3722561 w 6095524"/>
                <a:gd name="connsiteY54" fmla="*/ 1399223 h 1424940"/>
                <a:gd name="connsiteX55" fmla="*/ 3687318 w 6095524"/>
                <a:gd name="connsiteY55" fmla="*/ 1402652 h 1424940"/>
                <a:gd name="connsiteX56" fmla="*/ 3631216 w 6095524"/>
                <a:gd name="connsiteY56" fmla="*/ 1409605 h 1424940"/>
                <a:gd name="connsiteX57" fmla="*/ 3607880 w 6095524"/>
                <a:gd name="connsiteY57" fmla="*/ 1411415 h 1424940"/>
                <a:gd name="connsiteX58" fmla="*/ 3552825 w 6095524"/>
                <a:gd name="connsiteY58" fmla="*/ 1411319 h 1424940"/>
                <a:gd name="connsiteX59" fmla="*/ 3533680 w 6095524"/>
                <a:gd name="connsiteY59" fmla="*/ 1410367 h 1424940"/>
                <a:gd name="connsiteX60" fmla="*/ 3496818 w 6095524"/>
                <a:gd name="connsiteY60" fmla="*/ 1398556 h 1424940"/>
                <a:gd name="connsiteX61" fmla="*/ 3492437 w 6095524"/>
                <a:gd name="connsiteY61" fmla="*/ 1397699 h 1424940"/>
                <a:gd name="connsiteX62" fmla="*/ 3468243 w 6095524"/>
                <a:gd name="connsiteY62" fmla="*/ 1393031 h 1424940"/>
                <a:gd name="connsiteX63" fmla="*/ 3455003 w 6095524"/>
                <a:gd name="connsiteY63" fmla="*/ 1391507 h 1424940"/>
                <a:gd name="connsiteX64" fmla="*/ 3404711 w 6095524"/>
                <a:gd name="connsiteY64" fmla="*/ 1381792 h 1424940"/>
                <a:gd name="connsiteX65" fmla="*/ 3375756 w 6095524"/>
                <a:gd name="connsiteY65" fmla="*/ 1377220 h 1424940"/>
                <a:gd name="connsiteX66" fmla="*/ 3352324 w 6095524"/>
                <a:gd name="connsiteY66" fmla="*/ 1377887 h 1424940"/>
                <a:gd name="connsiteX67" fmla="*/ 3311176 w 6095524"/>
                <a:gd name="connsiteY67" fmla="*/ 1378744 h 1424940"/>
                <a:gd name="connsiteX68" fmla="*/ 3298031 w 6095524"/>
                <a:gd name="connsiteY68" fmla="*/ 1380935 h 1424940"/>
                <a:gd name="connsiteX69" fmla="*/ 3238595 w 6095524"/>
                <a:gd name="connsiteY69" fmla="*/ 1374648 h 1424940"/>
                <a:gd name="connsiteX70" fmla="*/ 3204686 w 6095524"/>
                <a:gd name="connsiteY70" fmla="*/ 1374172 h 1424940"/>
                <a:gd name="connsiteX71" fmla="*/ 3166491 w 6095524"/>
                <a:gd name="connsiteY71" fmla="*/ 1366361 h 1424940"/>
                <a:gd name="connsiteX72" fmla="*/ 3155347 w 6095524"/>
                <a:gd name="connsiteY72" fmla="*/ 1366742 h 1424940"/>
                <a:gd name="connsiteX73" fmla="*/ 3142869 w 6095524"/>
                <a:gd name="connsiteY73" fmla="*/ 1367409 h 1424940"/>
                <a:gd name="connsiteX74" fmla="*/ 3104578 w 6095524"/>
                <a:gd name="connsiteY74" fmla="*/ 1367981 h 1424940"/>
                <a:gd name="connsiteX75" fmla="*/ 3081337 w 6095524"/>
                <a:gd name="connsiteY75" fmla="*/ 1370838 h 1424940"/>
                <a:gd name="connsiteX76" fmla="*/ 3037047 w 6095524"/>
                <a:gd name="connsiteY76" fmla="*/ 1369124 h 1424940"/>
                <a:gd name="connsiteX77" fmla="*/ 3020663 w 6095524"/>
                <a:gd name="connsiteY77" fmla="*/ 1371600 h 1424940"/>
                <a:gd name="connsiteX78" fmla="*/ 2979230 w 6095524"/>
                <a:gd name="connsiteY78" fmla="*/ 1371886 h 1424940"/>
                <a:gd name="connsiteX79" fmla="*/ 2942082 w 6095524"/>
                <a:gd name="connsiteY79" fmla="*/ 1370457 h 1424940"/>
                <a:gd name="connsiteX80" fmla="*/ 2906268 w 6095524"/>
                <a:gd name="connsiteY80" fmla="*/ 1371219 h 1424940"/>
                <a:gd name="connsiteX81" fmla="*/ 2880646 w 6095524"/>
                <a:gd name="connsiteY81" fmla="*/ 1374362 h 1424940"/>
                <a:gd name="connsiteX82" fmla="*/ 2852833 w 6095524"/>
                <a:gd name="connsiteY82" fmla="*/ 1376267 h 1424940"/>
                <a:gd name="connsiteX83" fmla="*/ 2776157 w 6095524"/>
                <a:gd name="connsiteY83" fmla="*/ 1387602 h 1424940"/>
                <a:gd name="connsiteX84" fmla="*/ 2761965 w 6095524"/>
                <a:gd name="connsiteY84" fmla="*/ 1384840 h 1424940"/>
                <a:gd name="connsiteX85" fmla="*/ 2681383 w 6095524"/>
                <a:gd name="connsiteY85" fmla="*/ 1382268 h 1424940"/>
                <a:gd name="connsiteX86" fmla="*/ 2663857 w 6095524"/>
                <a:gd name="connsiteY86" fmla="*/ 1382459 h 1424940"/>
                <a:gd name="connsiteX87" fmla="*/ 2616803 w 6095524"/>
                <a:gd name="connsiteY87" fmla="*/ 1371219 h 1424940"/>
                <a:gd name="connsiteX88" fmla="*/ 2544223 w 6095524"/>
                <a:gd name="connsiteY88" fmla="*/ 1389031 h 1424940"/>
                <a:gd name="connsiteX89" fmla="*/ 2476309 w 6095524"/>
                <a:gd name="connsiteY89" fmla="*/ 1411319 h 1424940"/>
                <a:gd name="connsiteX90" fmla="*/ 2467737 w 6095524"/>
                <a:gd name="connsiteY90" fmla="*/ 1414177 h 1424940"/>
                <a:gd name="connsiteX91" fmla="*/ 2443353 w 6095524"/>
                <a:gd name="connsiteY91" fmla="*/ 1419035 h 1424940"/>
                <a:gd name="connsiteX92" fmla="*/ 2413159 w 6095524"/>
                <a:gd name="connsiteY92" fmla="*/ 1420749 h 1424940"/>
                <a:gd name="connsiteX93" fmla="*/ 2374868 w 6095524"/>
                <a:gd name="connsiteY93" fmla="*/ 1424940 h 1424940"/>
                <a:gd name="connsiteX94" fmla="*/ 2344198 w 6095524"/>
                <a:gd name="connsiteY94" fmla="*/ 1419701 h 1424940"/>
                <a:gd name="connsiteX95" fmla="*/ 2301335 w 6095524"/>
                <a:gd name="connsiteY95" fmla="*/ 1411891 h 1424940"/>
                <a:gd name="connsiteX96" fmla="*/ 2260949 w 6095524"/>
                <a:gd name="connsiteY96" fmla="*/ 1404461 h 1424940"/>
                <a:gd name="connsiteX97" fmla="*/ 2248186 w 6095524"/>
                <a:gd name="connsiteY97" fmla="*/ 1413224 h 1424940"/>
                <a:gd name="connsiteX98" fmla="*/ 2228469 w 6095524"/>
                <a:gd name="connsiteY98" fmla="*/ 1420844 h 1424940"/>
                <a:gd name="connsiteX99" fmla="*/ 2206562 w 6095524"/>
                <a:gd name="connsiteY99" fmla="*/ 1411700 h 1424940"/>
                <a:gd name="connsiteX100" fmla="*/ 2155317 w 6095524"/>
                <a:gd name="connsiteY100" fmla="*/ 1392746 h 1424940"/>
                <a:gd name="connsiteX101" fmla="*/ 2122932 w 6095524"/>
                <a:gd name="connsiteY101" fmla="*/ 1391888 h 1424940"/>
                <a:gd name="connsiteX102" fmla="*/ 2052542 w 6095524"/>
                <a:gd name="connsiteY102" fmla="*/ 1383792 h 1424940"/>
                <a:gd name="connsiteX103" fmla="*/ 2006537 w 6095524"/>
                <a:gd name="connsiteY103" fmla="*/ 1372267 h 1424940"/>
                <a:gd name="connsiteX104" fmla="*/ 1973486 w 6095524"/>
                <a:gd name="connsiteY104" fmla="*/ 1359218 h 1424940"/>
                <a:gd name="connsiteX105" fmla="*/ 1926146 w 6095524"/>
                <a:gd name="connsiteY105" fmla="*/ 1342168 h 1424940"/>
                <a:gd name="connsiteX106" fmla="*/ 1878616 w 6095524"/>
                <a:gd name="connsiteY106" fmla="*/ 1333310 h 1424940"/>
                <a:gd name="connsiteX107" fmla="*/ 1844231 w 6095524"/>
                <a:gd name="connsiteY107" fmla="*/ 1322165 h 1424940"/>
                <a:gd name="connsiteX108" fmla="*/ 1802225 w 6095524"/>
                <a:gd name="connsiteY108" fmla="*/ 1314545 h 1424940"/>
                <a:gd name="connsiteX109" fmla="*/ 1766983 w 6095524"/>
                <a:gd name="connsiteY109" fmla="*/ 1314260 h 1424940"/>
                <a:gd name="connsiteX110" fmla="*/ 1711738 w 6095524"/>
                <a:gd name="connsiteY110" fmla="*/ 1315593 h 1424940"/>
                <a:gd name="connsiteX111" fmla="*/ 1644111 w 6095524"/>
                <a:gd name="connsiteY111" fmla="*/ 1292543 h 1424940"/>
                <a:gd name="connsiteX112" fmla="*/ 1616774 w 6095524"/>
                <a:gd name="connsiteY112" fmla="*/ 1287399 h 1424940"/>
                <a:gd name="connsiteX113" fmla="*/ 1591056 w 6095524"/>
                <a:gd name="connsiteY113" fmla="*/ 1285018 h 1424940"/>
                <a:gd name="connsiteX114" fmla="*/ 1536478 w 6095524"/>
                <a:gd name="connsiteY114" fmla="*/ 1269683 h 1424940"/>
                <a:gd name="connsiteX115" fmla="*/ 1514285 w 6095524"/>
                <a:gd name="connsiteY115" fmla="*/ 1264634 h 1424940"/>
                <a:gd name="connsiteX116" fmla="*/ 1483233 w 6095524"/>
                <a:gd name="connsiteY116" fmla="*/ 1264730 h 1424940"/>
                <a:gd name="connsiteX117" fmla="*/ 1426750 w 6095524"/>
                <a:gd name="connsiteY117" fmla="*/ 1257681 h 1424940"/>
                <a:gd name="connsiteX118" fmla="*/ 1370362 w 6095524"/>
                <a:gd name="connsiteY118" fmla="*/ 1237107 h 1424940"/>
                <a:gd name="connsiteX119" fmla="*/ 1346454 w 6095524"/>
                <a:gd name="connsiteY119" fmla="*/ 1239107 h 1424940"/>
                <a:gd name="connsiteX120" fmla="*/ 1337882 w 6095524"/>
                <a:gd name="connsiteY120" fmla="*/ 1238631 h 1424940"/>
                <a:gd name="connsiteX121" fmla="*/ 1260825 w 6095524"/>
                <a:gd name="connsiteY121" fmla="*/ 1227296 h 1424940"/>
                <a:gd name="connsiteX122" fmla="*/ 1253109 w 6095524"/>
                <a:gd name="connsiteY122" fmla="*/ 1226058 h 1424940"/>
                <a:gd name="connsiteX123" fmla="*/ 1216915 w 6095524"/>
                <a:gd name="connsiteY123" fmla="*/ 1215962 h 1424940"/>
                <a:gd name="connsiteX124" fmla="*/ 1125664 w 6095524"/>
                <a:gd name="connsiteY124" fmla="*/ 1209675 h 1424940"/>
                <a:gd name="connsiteX125" fmla="*/ 1120045 w 6095524"/>
                <a:gd name="connsiteY125" fmla="*/ 1208913 h 1424940"/>
                <a:gd name="connsiteX126" fmla="*/ 1089469 w 6095524"/>
                <a:gd name="connsiteY126" fmla="*/ 1213961 h 1424940"/>
                <a:gd name="connsiteX127" fmla="*/ 1074325 w 6095524"/>
                <a:gd name="connsiteY127" fmla="*/ 1221105 h 1424940"/>
                <a:gd name="connsiteX128" fmla="*/ 1050703 w 6095524"/>
                <a:gd name="connsiteY128" fmla="*/ 1228535 h 1424940"/>
                <a:gd name="connsiteX129" fmla="*/ 1026700 w 6095524"/>
                <a:gd name="connsiteY129" fmla="*/ 1231297 h 1424940"/>
                <a:gd name="connsiteX130" fmla="*/ 986409 w 6095524"/>
                <a:gd name="connsiteY130" fmla="*/ 1220057 h 1424940"/>
                <a:gd name="connsiteX131" fmla="*/ 971741 w 6095524"/>
                <a:gd name="connsiteY131" fmla="*/ 1218914 h 1424940"/>
                <a:gd name="connsiteX132" fmla="*/ 939070 w 6095524"/>
                <a:gd name="connsiteY132" fmla="*/ 1213485 h 1424940"/>
                <a:gd name="connsiteX133" fmla="*/ 910495 w 6095524"/>
                <a:gd name="connsiteY133" fmla="*/ 1213866 h 1424940"/>
                <a:gd name="connsiteX134" fmla="*/ 887540 w 6095524"/>
                <a:gd name="connsiteY134" fmla="*/ 1222534 h 1424940"/>
                <a:gd name="connsiteX135" fmla="*/ 854202 w 6095524"/>
                <a:gd name="connsiteY135" fmla="*/ 1224248 h 1424940"/>
                <a:gd name="connsiteX136" fmla="*/ 832675 w 6095524"/>
                <a:gd name="connsiteY136" fmla="*/ 1217962 h 1424940"/>
                <a:gd name="connsiteX137" fmla="*/ 828294 w 6095524"/>
                <a:gd name="connsiteY137" fmla="*/ 1217105 h 1424940"/>
                <a:gd name="connsiteX138" fmla="*/ 772001 w 6095524"/>
                <a:gd name="connsiteY138" fmla="*/ 1216723 h 1424940"/>
                <a:gd name="connsiteX139" fmla="*/ 701707 w 6095524"/>
                <a:gd name="connsiteY139" fmla="*/ 1235678 h 1424940"/>
                <a:gd name="connsiteX140" fmla="*/ 690086 w 6095524"/>
                <a:gd name="connsiteY140" fmla="*/ 1239679 h 1424940"/>
                <a:gd name="connsiteX141" fmla="*/ 633412 w 6095524"/>
                <a:gd name="connsiteY141" fmla="*/ 1246632 h 1424940"/>
                <a:gd name="connsiteX142" fmla="*/ 603028 w 6095524"/>
                <a:gd name="connsiteY142" fmla="*/ 1253681 h 1424940"/>
                <a:gd name="connsiteX143" fmla="*/ 581120 w 6095524"/>
                <a:gd name="connsiteY143" fmla="*/ 1254062 h 1424940"/>
                <a:gd name="connsiteX144" fmla="*/ 554642 w 6095524"/>
                <a:gd name="connsiteY144" fmla="*/ 1266539 h 1424940"/>
                <a:gd name="connsiteX145" fmla="*/ 545973 w 6095524"/>
                <a:gd name="connsiteY145" fmla="*/ 1271969 h 1424940"/>
                <a:gd name="connsiteX146" fmla="*/ 535591 w 6095524"/>
                <a:gd name="connsiteY146" fmla="*/ 1275207 h 1424940"/>
                <a:gd name="connsiteX147" fmla="*/ 488538 w 6095524"/>
                <a:gd name="connsiteY147" fmla="*/ 1285494 h 1424940"/>
                <a:gd name="connsiteX148" fmla="*/ 480155 w 6095524"/>
                <a:gd name="connsiteY148" fmla="*/ 1291304 h 1424940"/>
                <a:gd name="connsiteX149" fmla="*/ 474535 w 6095524"/>
                <a:gd name="connsiteY149" fmla="*/ 1294924 h 1424940"/>
                <a:gd name="connsiteX150" fmla="*/ 428816 w 6095524"/>
                <a:gd name="connsiteY150" fmla="*/ 1301020 h 1424940"/>
                <a:gd name="connsiteX151" fmla="*/ 400241 w 6095524"/>
                <a:gd name="connsiteY151" fmla="*/ 1318260 h 1424940"/>
                <a:gd name="connsiteX152" fmla="*/ 392431 w 6095524"/>
                <a:gd name="connsiteY152" fmla="*/ 1325594 h 1424940"/>
                <a:gd name="connsiteX153" fmla="*/ 365093 w 6095524"/>
                <a:gd name="connsiteY153" fmla="*/ 1336643 h 1424940"/>
                <a:gd name="connsiteX154" fmla="*/ 273177 w 6095524"/>
                <a:gd name="connsiteY154" fmla="*/ 1357884 h 1424940"/>
                <a:gd name="connsiteX155" fmla="*/ 246888 w 6095524"/>
                <a:gd name="connsiteY155" fmla="*/ 1350359 h 1424940"/>
                <a:gd name="connsiteX156" fmla="*/ 196977 w 6095524"/>
                <a:gd name="connsiteY156" fmla="*/ 1370552 h 1424940"/>
                <a:gd name="connsiteX157" fmla="*/ 153352 w 6095524"/>
                <a:gd name="connsiteY157" fmla="*/ 1381982 h 1424940"/>
                <a:gd name="connsiteX158" fmla="*/ 137160 w 6095524"/>
                <a:gd name="connsiteY158" fmla="*/ 1384745 h 1424940"/>
                <a:gd name="connsiteX159" fmla="*/ 85917 w 6095524"/>
                <a:gd name="connsiteY159" fmla="*/ 1389793 h 1424940"/>
                <a:gd name="connsiteX160" fmla="*/ 59532 w 6095524"/>
                <a:gd name="connsiteY160" fmla="*/ 1401223 h 1424940"/>
                <a:gd name="connsiteX161" fmla="*/ 30325 w 6095524"/>
                <a:gd name="connsiteY161" fmla="*/ 1409974 h 1424940"/>
                <a:gd name="connsiteX162" fmla="*/ 0 w 6095524"/>
                <a:gd name="connsiteY162" fmla="*/ 1412360 h 1424940"/>
                <a:gd name="connsiteX163" fmla="*/ 0 w 6095524"/>
                <a:gd name="connsiteY163" fmla="*/ 1058622 h 1424940"/>
                <a:gd name="connsiteX164" fmla="*/ 17145 w 6095524"/>
                <a:gd name="connsiteY164" fmla="*/ 1060228 h 1424940"/>
                <a:gd name="connsiteX165" fmla="*/ 44672 w 6095524"/>
                <a:gd name="connsiteY165" fmla="*/ 1066324 h 1424940"/>
                <a:gd name="connsiteX166" fmla="*/ 84677 w 6095524"/>
                <a:gd name="connsiteY166" fmla="*/ 1076230 h 1424940"/>
                <a:gd name="connsiteX167" fmla="*/ 132017 w 6095524"/>
                <a:gd name="connsiteY167" fmla="*/ 1064990 h 1424940"/>
                <a:gd name="connsiteX168" fmla="*/ 136779 w 6095524"/>
                <a:gd name="connsiteY168" fmla="*/ 1060323 h 1424940"/>
                <a:gd name="connsiteX169" fmla="*/ 187547 w 6095524"/>
                <a:gd name="connsiteY169" fmla="*/ 1049179 h 1424940"/>
                <a:gd name="connsiteX170" fmla="*/ 270891 w 6095524"/>
                <a:gd name="connsiteY170" fmla="*/ 1036415 h 1424940"/>
                <a:gd name="connsiteX171" fmla="*/ 276320 w 6095524"/>
                <a:gd name="connsiteY171" fmla="*/ 1035558 h 1424940"/>
                <a:gd name="connsiteX172" fmla="*/ 323755 w 6095524"/>
                <a:gd name="connsiteY172" fmla="*/ 1061561 h 1424940"/>
                <a:gd name="connsiteX173" fmla="*/ 361855 w 6095524"/>
                <a:gd name="connsiteY173" fmla="*/ 1057942 h 1424940"/>
                <a:gd name="connsiteX174" fmla="*/ 379571 w 6095524"/>
                <a:gd name="connsiteY174" fmla="*/ 1039939 h 1424940"/>
                <a:gd name="connsiteX175" fmla="*/ 430530 w 6095524"/>
                <a:gd name="connsiteY175" fmla="*/ 1025747 h 1424940"/>
                <a:gd name="connsiteX176" fmla="*/ 493300 w 6095524"/>
                <a:gd name="connsiteY176" fmla="*/ 1027176 h 1424940"/>
                <a:gd name="connsiteX177" fmla="*/ 537782 w 6095524"/>
                <a:gd name="connsiteY177" fmla="*/ 1025366 h 1424940"/>
                <a:gd name="connsiteX178" fmla="*/ 562166 w 6095524"/>
                <a:gd name="connsiteY178" fmla="*/ 1015746 h 1424940"/>
                <a:gd name="connsiteX179" fmla="*/ 579596 w 6095524"/>
                <a:gd name="connsiteY179" fmla="*/ 1016699 h 1424940"/>
                <a:gd name="connsiteX180" fmla="*/ 612362 w 6095524"/>
                <a:gd name="connsiteY180" fmla="*/ 1023557 h 1424940"/>
                <a:gd name="connsiteX181" fmla="*/ 716090 w 6095524"/>
                <a:gd name="connsiteY181" fmla="*/ 1031653 h 1424940"/>
                <a:gd name="connsiteX182" fmla="*/ 758381 w 6095524"/>
                <a:gd name="connsiteY182" fmla="*/ 1018985 h 1424940"/>
                <a:gd name="connsiteX183" fmla="*/ 771049 w 6095524"/>
                <a:gd name="connsiteY183" fmla="*/ 1018699 h 1424940"/>
                <a:gd name="connsiteX184" fmla="*/ 799433 w 6095524"/>
                <a:gd name="connsiteY184" fmla="*/ 1023652 h 1424940"/>
                <a:gd name="connsiteX185" fmla="*/ 858012 w 6095524"/>
                <a:gd name="connsiteY185" fmla="*/ 1020318 h 1424940"/>
                <a:gd name="connsiteX186" fmla="*/ 879634 w 6095524"/>
                <a:gd name="connsiteY186" fmla="*/ 1015270 h 1424940"/>
                <a:gd name="connsiteX187" fmla="*/ 891635 w 6095524"/>
                <a:gd name="connsiteY187" fmla="*/ 1012031 h 1424940"/>
                <a:gd name="connsiteX188" fmla="*/ 953262 w 6095524"/>
                <a:gd name="connsiteY188" fmla="*/ 1003078 h 1424940"/>
                <a:gd name="connsiteX189" fmla="*/ 980694 w 6095524"/>
                <a:gd name="connsiteY189" fmla="*/ 993458 h 1424940"/>
                <a:gd name="connsiteX190" fmla="*/ 988124 w 6095524"/>
                <a:gd name="connsiteY190" fmla="*/ 992029 h 1424940"/>
                <a:gd name="connsiteX191" fmla="*/ 1028795 w 6095524"/>
                <a:gd name="connsiteY191" fmla="*/ 996029 h 1424940"/>
                <a:gd name="connsiteX192" fmla="*/ 1059275 w 6095524"/>
                <a:gd name="connsiteY192" fmla="*/ 1011555 h 1424940"/>
                <a:gd name="connsiteX193" fmla="*/ 1065181 w 6095524"/>
                <a:gd name="connsiteY193" fmla="*/ 1016794 h 1424940"/>
                <a:gd name="connsiteX194" fmla="*/ 1150144 w 6095524"/>
                <a:gd name="connsiteY194" fmla="*/ 1014984 h 1424940"/>
                <a:gd name="connsiteX195" fmla="*/ 1163193 w 6095524"/>
                <a:gd name="connsiteY195" fmla="*/ 1012793 h 1424940"/>
                <a:gd name="connsiteX196" fmla="*/ 1226249 w 6095524"/>
                <a:gd name="connsiteY196" fmla="*/ 1021937 h 1424940"/>
                <a:gd name="connsiteX197" fmla="*/ 1244632 w 6095524"/>
                <a:gd name="connsiteY197" fmla="*/ 1023747 h 1424940"/>
                <a:gd name="connsiteX198" fmla="*/ 1310545 w 6095524"/>
                <a:gd name="connsiteY198" fmla="*/ 1031939 h 1424940"/>
                <a:gd name="connsiteX199" fmla="*/ 1319879 w 6095524"/>
                <a:gd name="connsiteY199" fmla="*/ 1024319 h 1424940"/>
                <a:gd name="connsiteX200" fmla="*/ 1346740 w 6095524"/>
                <a:gd name="connsiteY200" fmla="*/ 1005173 h 1424940"/>
                <a:gd name="connsiteX201" fmla="*/ 1399699 w 6095524"/>
                <a:gd name="connsiteY201" fmla="*/ 988219 h 1424940"/>
                <a:gd name="connsiteX202" fmla="*/ 1414082 w 6095524"/>
                <a:gd name="connsiteY202" fmla="*/ 989171 h 1424940"/>
                <a:gd name="connsiteX203" fmla="*/ 1450467 w 6095524"/>
                <a:gd name="connsiteY203" fmla="*/ 1017461 h 1424940"/>
                <a:gd name="connsiteX204" fmla="*/ 1468184 w 6095524"/>
                <a:gd name="connsiteY204" fmla="*/ 1028795 h 1424940"/>
                <a:gd name="connsiteX205" fmla="*/ 1518476 w 6095524"/>
                <a:gd name="connsiteY205" fmla="*/ 1049655 h 1424940"/>
                <a:gd name="connsiteX206" fmla="*/ 1522667 w 6095524"/>
                <a:gd name="connsiteY206" fmla="*/ 1053465 h 1424940"/>
                <a:gd name="connsiteX207" fmla="*/ 1559814 w 6095524"/>
                <a:gd name="connsiteY207" fmla="*/ 1098709 h 1424940"/>
                <a:gd name="connsiteX208" fmla="*/ 1568196 w 6095524"/>
                <a:gd name="connsiteY208" fmla="*/ 1106424 h 1424940"/>
                <a:gd name="connsiteX209" fmla="*/ 1578293 w 6095524"/>
                <a:gd name="connsiteY209" fmla="*/ 1118426 h 1424940"/>
                <a:gd name="connsiteX210" fmla="*/ 1609820 w 6095524"/>
                <a:gd name="connsiteY210" fmla="*/ 1141667 h 1424940"/>
                <a:gd name="connsiteX211" fmla="*/ 1648873 w 6095524"/>
                <a:gd name="connsiteY211" fmla="*/ 1149096 h 1424940"/>
                <a:gd name="connsiteX212" fmla="*/ 1696022 w 6095524"/>
                <a:gd name="connsiteY212" fmla="*/ 1160431 h 1424940"/>
                <a:gd name="connsiteX213" fmla="*/ 1715739 w 6095524"/>
                <a:gd name="connsiteY213" fmla="*/ 1168051 h 1424940"/>
                <a:gd name="connsiteX214" fmla="*/ 1768602 w 6095524"/>
                <a:gd name="connsiteY214" fmla="*/ 1182529 h 1424940"/>
                <a:gd name="connsiteX215" fmla="*/ 1806321 w 6095524"/>
                <a:gd name="connsiteY215" fmla="*/ 1194721 h 1424940"/>
                <a:gd name="connsiteX216" fmla="*/ 1860709 w 6095524"/>
                <a:gd name="connsiteY216" fmla="*/ 1201865 h 1424940"/>
                <a:gd name="connsiteX217" fmla="*/ 1887093 w 6095524"/>
                <a:gd name="connsiteY217" fmla="*/ 1202150 h 1424940"/>
                <a:gd name="connsiteX218" fmla="*/ 1935575 w 6095524"/>
                <a:gd name="connsiteY218" fmla="*/ 1238726 h 1424940"/>
                <a:gd name="connsiteX219" fmla="*/ 1974247 w 6095524"/>
                <a:gd name="connsiteY219" fmla="*/ 1262920 h 1424940"/>
                <a:gd name="connsiteX220" fmla="*/ 2014919 w 6095524"/>
                <a:gd name="connsiteY220" fmla="*/ 1251204 h 1424940"/>
                <a:gd name="connsiteX221" fmla="*/ 2025968 w 6095524"/>
                <a:gd name="connsiteY221" fmla="*/ 1240155 h 1424940"/>
                <a:gd name="connsiteX222" fmla="*/ 2092643 w 6095524"/>
                <a:gd name="connsiteY222" fmla="*/ 1229678 h 1424940"/>
                <a:gd name="connsiteX223" fmla="*/ 2187893 w 6095524"/>
                <a:gd name="connsiteY223" fmla="*/ 1229297 h 1424940"/>
                <a:gd name="connsiteX224" fmla="*/ 2346294 w 6095524"/>
                <a:gd name="connsiteY224" fmla="*/ 1205484 h 1424940"/>
                <a:gd name="connsiteX225" fmla="*/ 2373916 w 6095524"/>
                <a:gd name="connsiteY225" fmla="*/ 1194435 h 1424940"/>
                <a:gd name="connsiteX226" fmla="*/ 2404967 w 6095524"/>
                <a:gd name="connsiteY226" fmla="*/ 1191673 h 1424940"/>
                <a:gd name="connsiteX227" fmla="*/ 2416874 w 6095524"/>
                <a:gd name="connsiteY227" fmla="*/ 1198436 h 1424940"/>
                <a:gd name="connsiteX228" fmla="*/ 2468975 w 6095524"/>
                <a:gd name="connsiteY228" fmla="*/ 1208532 h 1424940"/>
                <a:gd name="connsiteX229" fmla="*/ 2478882 w 6095524"/>
                <a:gd name="connsiteY229" fmla="*/ 1208723 h 1424940"/>
                <a:gd name="connsiteX230" fmla="*/ 2512791 w 6095524"/>
                <a:gd name="connsiteY230" fmla="*/ 1204436 h 1424940"/>
                <a:gd name="connsiteX231" fmla="*/ 2544223 w 6095524"/>
                <a:gd name="connsiteY231" fmla="*/ 1201960 h 1424940"/>
                <a:gd name="connsiteX232" fmla="*/ 2623471 w 6095524"/>
                <a:gd name="connsiteY232" fmla="*/ 1210056 h 1424940"/>
                <a:gd name="connsiteX233" fmla="*/ 2684241 w 6095524"/>
                <a:gd name="connsiteY233" fmla="*/ 1208151 h 1424940"/>
                <a:gd name="connsiteX234" fmla="*/ 2712244 w 6095524"/>
                <a:gd name="connsiteY234" fmla="*/ 1210056 h 1424940"/>
                <a:gd name="connsiteX235" fmla="*/ 2728055 w 6095524"/>
                <a:gd name="connsiteY235" fmla="*/ 1212914 h 1424940"/>
                <a:gd name="connsiteX236" fmla="*/ 2763869 w 6095524"/>
                <a:gd name="connsiteY236" fmla="*/ 1232821 h 1424940"/>
                <a:gd name="connsiteX237" fmla="*/ 2783491 w 6095524"/>
                <a:gd name="connsiteY237" fmla="*/ 1237298 h 1424940"/>
                <a:gd name="connsiteX238" fmla="*/ 2842546 w 6095524"/>
                <a:gd name="connsiteY238" fmla="*/ 1236917 h 1424940"/>
                <a:gd name="connsiteX239" fmla="*/ 2931128 w 6095524"/>
                <a:gd name="connsiteY239" fmla="*/ 1206913 h 1424940"/>
                <a:gd name="connsiteX240" fmla="*/ 2940368 w 6095524"/>
                <a:gd name="connsiteY240" fmla="*/ 1202912 h 1424940"/>
                <a:gd name="connsiteX241" fmla="*/ 2985421 w 6095524"/>
                <a:gd name="connsiteY241" fmla="*/ 1197959 h 1424940"/>
                <a:gd name="connsiteX242" fmla="*/ 3015996 w 6095524"/>
                <a:gd name="connsiteY242" fmla="*/ 1204722 h 1424940"/>
                <a:gd name="connsiteX243" fmla="*/ 3057621 w 6095524"/>
                <a:gd name="connsiteY243" fmla="*/ 1218724 h 1424940"/>
                <a:gd name="connsiteX244" fmla="*/ 3095054 w 6095524"/>
                <a:gd name="connsiteY244" fmla="*/ 1230440 h 1424940"/>
                <a:gd name="connsiteX245" fmla="*/ 3122295 w 6095524"/>
                <a:gd name="connsiteY245" fmla="*/ 1243679 h 1424940"/>
                <a:gd name="connsiteX246" fmla="*/ 3184589 w 6095524"/>
                <a:gd name="connsiteY246" fmla="*/ 1253395 h 1424940"/>
                <a:gd name="connsiteX247" fmla="*/ 3191066 w 6095524"/>
                <a:gd name="connsiteY247" fmla="*/ 1255014 h 1424940"/>
                <a:gd name="connsiteX248" fmla="*/ 3237929 w 6095524"/>
                <a:gd name="connsiteY248" fmla="*/ 1243203 h 1424940"/>
                <a:gd name="connsiteX249" fmla="*/ 3294221 w 6095524"/>
                <a:gd name="connsiteY249" fmla="*/ 1231202 h 1424940"/>
                <a:gd name="connsiteX250" fmla="*/ 3314319 w 6095524"/>
                <a:gd name="connsiteY250" fmla="*/ 1235297 h 1424940"/>
                <a:gd name="connsiteX251" fmla="*/ 3341846 w 6095524"/>
                <a:gd name="connsiteY251" fmla="*/ 1241108 h 1424940"/>
                <a:gd name="connsiteX252" fmla="*/ 3367373 w 6095524"/>
                <a:gd name="connsiteY252" fmla="*/ 1238060 h 1424940"/>
                <a:gd name="connsiteX253" fmla="*/ 3382899 w 6095524"/>
                <a:gd name="connsiteY253" fmla="*/ 1237774 h 1424940"/>
                <a:gd name="connsiteX254" fmla="*/ 3453765 w 6095524"/>
                <a:gd name="connsiteY254" fmla="*/ 1273397 h 1424940"/>
                <a:gd name="connsiteX255" fmla="*/ 3471767 w 6095524"/>
                <a:gd name="connsiteY255" fmla="*/ 1276350 h 1424940"/>
                <a:gd name="connsiteX256" fmla="*/ 3481959 w 6095524"/>
                <a:gd name="connsiteY256" fmla="*/ 1280732 h 1424940"/>
                <a:gd name="connsiteX257" fmla="*/ 3543396 w 6095524"/>
                <a:gd name="connsiteY257" fmla="*/ 1324928 h 1424940"/>
                <a:gd name="connsiteX258" fmla="*/ 3569494 w 6095524"/>
                <a:gd name="connsiteY258" fmla="*/ 1333881 h 1424940"/>
                <a:gd name="connsiteX259" fmla="*/ 3598164 w 6095524"/>
                <a:gd name="connsiteY259" fmla="*/ 1332071 h 1424940"/>
                <a:gd name="connsiteX260" fmla="*/ 3614738 w 6095524"/>
                <a:gd name="connsiteY260" fmla="*/ 1328833 h 1424940"/>
                <a:gd name="connsiteX261" fmla="*/ 3655886 w 6095524"/>
                <a:gd name="connsiteY261" fmla="*/ 1300734 h 1424940"/>
                <a:gd name="connsiteX262" fmla="*/ 3679317 w 6095524"/>
                <a:gd name="connsiteY262" fmla="*/ 1301687 h 1424940"/>
                <a:gd name="connsiteX263" fmla="*/ 3715893 w 6095524"/>
                <a:gd name="connsiteY263" fmla="*/ 1321022 h 1424940"/>
                <a:gd name="connsiteX264" fmla="*/ 3782282 w 6095524"/>
                <a:gd name="connsiteY264" fmla="*/ 1329690 h 1424940"/>
                <a:gd name="connsiteX265" fmla="*/ 3816001 w 6095524"/>
                <a:gd name="connsiteY265" fmla="*/ 1302639 h 1424940"/>
                <a:gd name="connsiteX266" fmla="*/ 3833431 w 6095524"/>
                <a:gd name="connsiteY266" fmla="*/ 1276636 h 1424940"/>
                <a:gd name="connsiteX267" fmla="*/ 3883819 w 6095524"/>
                <a:gd name="connsiteY267" fmla="*/ 1246442 h 1424940"/>
                <a:gd name="connsiteX268" fmla="*/ 3895821 w 6095524"/>
                <a:gd name="connsiteY268" fmla="*/ 1257681 h 1424940"/>
                <a:gd name="connsiteX269" fmla="*/ 3932778 w 6095524"/>
                <a:gd name="connsiteY269" fmla="*/ 1262444 h 1424940"/>
                <a:gd name="connsiteX270" fmla="*/ 3972782 w 6095524"/>
                <a:gd name="connsiteY270" fmla="*/ 1262063 h 1424940"/>
                <a:gd name="connsiteX271" fmla="*/ 4042505 w 6095524"/>
                <a:gd name="connsiteY271" fmla="*/ 1267111 h 1424940"/>
                <a:gd name="connsiteX272" fmla="*/ 4088892 w 6095524"/>
                <a:gd name="connsiteY272" fmla="*/ 1238250 h 1424940"/>
                <a:gd name="connsiteX273" fmla="*/ 4106609 w 6095524"/>
                <a:gd name="connsiteY273" fmla="*/ 1226344 h 1424940"/>
                <a:gd name="connsiteX274" fmla="*/ 4123182 w 6095524"/>
                <a:gd name="connsiteY274" fmla="*/ 1218724 h 1424940"/>
                <a:gd name="connsiteX275" fmla="*/ 4142328 w 6095524"/>
                <a:gd name="connsiteY275" fmla="*/ 1214438 h 1424940"/>
                <a:gd name="connsiteX276" fmla="*/ 4188524 w 6095524"/>
                <a:gd name="connsiteY276" fmla="*/ 1198245 h 1424940"/>
                <a:gd name="connsiteX277" fmla="*/ 4213860 w 6095524"/>
                <a:gd name="connsiteY277" fmla="*/ 1182338 h 1424940"/>
                <a:gd name="connsiteX278" fmla="*/ 4270820 w 6095524"/>
                <a:gd name="connsiteY278" fmla="*/ 1167003 h 1424940"/>
                <a:gd name="connsiteX279" fmla="*/ 4309587 w 6095524"/>
                <a:gd name="connsiteY279" fmla="*/ 1153287 h 1424940"/>
                <a:gd name="connsiteX280" fmla="*/ 4350449 w 6095524"/>
                <a:gd name="connsiteY280" fmla="*/ 1129665 h 1424940"/>
                <a:gd name="connsiteX281" fmla="*/ 4356164 w 6095524"/>
                <a:gd name="connsiteY281" fmla="*/ 1126046 h 1424940"/>
                <a:gd name="connsiteX282" fmla="*/ 4369880 w 6095524"/>
                <a:gd name="connsiteY282" fmla="*/ 1110520 h 1424940"/>
                <a:gd name="connsiteX283" fmla="*/ 4389787 w 6095524"/>
                <a:gd name="connsiteY283" fmla="*/ 1057085 h 1424940"/>
                <a:gd name="connsiteX284" fmla="*/ 4395502 w 6095524"/>
                <a:gd name="connsiteY284" fmla="*/ 1046226 h 1424940"/>
                <a:gd name="connsiteX285" fmla="*/ 4447413 w 6095524"/>
                <a:gd name="connsiteY285" fmla="*/ 1009650 h 1424940"/>
                <a:gd name="connsiteX286" fmla="*/ 4466654 w 6095524"/>
                <a:gd name="connsiteY286" fmla="*/ 1013079 h 1424940"/>
                <a:gd name="connsiteX287" fmla="*/ 4487894 w 6095524"/>
                <a:gd name="connsiteY287" fmla="*/ 1025081 h 1424940"/>
                <a:gd name="connsiteX288" fmla="*/ 4534472 w 6095524"/>
                <a:gd name="connsiteY288" fmla="*/ 1028224 h 1424940"/>
                <a:gd name="connsiteX289" fmla="*/ 4551903 w 6095524"/>
                <a:gd name="connsiteY289" fmla="*/ 1022033 h 1424940"/>
                <a:gd name="connsiteX290" fmla="*/ 4582382 w 6095524"/>
                <a:gd name="connsiteY290" fmla="*/ 1005364 h 1424940"/>
                <a:gd name="connsiteX291" fmla="*/ 4605909 w 6095524"/>
                <a:gd name="connsiteY291" fmla="*/ 979551 h 1424940"/>
                <a:gd name="connsiteX292" fmla="*/ 4640104 w 6095524"/>
                <a:gd name="connsiteY292" fmla="*/ 936879 h 1424940"/>
                <a:gd name="connsiteX293" fmla="*/ 4705731 w 6095524"/>
                <a:gd name="connsiteY293" fmla="*/ 920591 h 1424940"/>
                <a:gd name="connsiteX294" fmla="*/ 4730973 w 6095524"/>
                <a:gd name="connsiteY294" fmla="*/ 915162 h 1424940"/>
                <a:gd name="connsiteX295" fmla="*/ 4822794 w 6095524"/>
                <a:gd name="connsiteY295" fmla="*/ 892397 h 1424940"/>
                <a:gd name="connsiteX296" fmla="*/ 4830794 w 6095524"/>
                <a:gd name="connsiteY296" fmla="*/ 891635 h 1424940"/>
                <a:gd name="connsiteX297" fmla="*/ 4894421 w 6095524"/>
                <a:gd name="connsiteY297" fmla="*/ 865442 h 1424940"/>
                <a:gd name="connsiteX298" fmla="*/ 4909756 w 6095524"/>
                <a:gd name="connsiteY298" fmla="*/ 858964 h 1424940"/>
                <a:gd name="connsiteX299" fmla="*/ 4928521 w 6095524"/>
                <a:gd name="connsiteY299" fmla="*/ 842391 h 1424940"/>
                <a:gd name="connsiteX300" fmla="*/ 4945857 w 6095524"/>
                <a:gd name="connsiteY300" fmla="*/ 795623 h 1424940"/>
                <a:gd name="connsiteX301" fmla="*/ 4966145 w 6095524"/>
                <a:gd name="connsiteY301" fmla="*/ 774287 h 1424940"/>
                <a:gd name="connsiteX302" fmla="*/ 4980909 w 6095524"/>
                <a:gd name="connsiteY302" fmla="*/ 761333 h 1424940"/>
                <a:gd name="connsiteX303" fmla="*/ 4993862 w 6095524"/>
                <a:gd name="connsiteY303" fmla="*/ 741712 h 1424940"/>
                <a:gd name="connsiteX304" fmla="*/ 5006816 w 6095524"/>
                <a:gd name="connsiteY304" fmla="*/ 694754 h 1424940"/>
                <a:gd name="connsiteX305" fmla="*/ 5026724 w 6095524"/>
                <a:gd name="connsiteY305" fmla="*/ 653129 h 1424940"/>
                <a:gd name="connsiteX306" fmla="*/ 5062538 w 6095524"/>
                <a:gd name="connsiteY306" fmla="*/ 630079 h 1424940"/>
                <a:gd name="connsiteX307" fmla="*/ 5084731 w 6095524"/>
                <a:gd name="connsiteY307" fmla="*/ 617982 h 1424940"/>
                <a:gd name="connsiteX308" fmla="*/ 5172647 w 6095524"/>
                <a:gd name="connsiteY308" fmla="*/ 630174 h 1424940"/>
                <a:gd name="connsiteX309" fmla="*/ 5232654 w 6095524"/>
                <a:gd name="connsiteY309" fmla="*/ 642080 h 1424940"/>
                <a:gd name="connsiteX310" fmla="*/ 5252371 w 6095524"/>
                <a:gd name="connsiteY310" fmla="*/ 637508 h 1424940"/>
                <a:gd name="connsiteX311" fmla="*/ 5308092 w 6095524"/>
                <a:gd name="connsiteY311" fmla="*/ 598646 h 1424940"/>
                <a:gd name="connsiteX312" fmla="*/ 5363147 w 6095524"/>
                <a:gd name="connsiteY312" fmla="*/ 581311 h 1424940"/>
                <a:gd name="connsiteX313" fmla="*/ 5404580 w 6095524"/>
                <a:gd name="connsiteY313" fmla="*/ 576358 h 1424940"/>
                <a:gd name="connsiteX314" fmla="*/ 5440203 w 6095524"/>
                <a:gd name="connsiteY314" fmla="*/ 572548 h 1424940"/>
                <a:gd name="connsiteX315" fmla="*/ 5482971 w 6095524"/>
                <a:gd name="connsiteY315" fmla="*/ 561880 h 1424940"/>
                <a:gd name="connsiteX316" fmla="*/ 5507165 w 6095524"/>
                <a:gd name="connsiteY316" fmla="*/ 550259 h 1424940"/>
                <a:gd name="connsiteX317" fmla="*/ 5545645 w 6095524"/>
                <a:gd name="connsiteY317" fmla="*/ 533591 h 1424940"/>
                <a:gd name="connsiteX318" fmla="*/ 5585079 w 6095524"/>
                <a:gd name="connsiteY318" fmla="*/ 511969 h 1424940"/>
                <a:gd name="connsiteX319" fmla="*/ 5615368 w 6095524"/>
                <a:gd name="connsiteY319" fmla="*/ 481679 h 1424940"/>
                <a:gd name="connsiteX320" fmla="*/ 5631656 w 6095524"/>
                <a:gd name="connsiteY320" fmla="*/ 456152 h 1424940"/>
                <a:gd name="connsiteX321" fmla="*/ 5679377 w 6095524"/>
                <a:gd name="connsiteY321" fmla="*/ 419576 h 1424940"/>
                <a:gd name="connsiteX322" fmla="*/ 5722525 w 6095524"/>
                <a:gd name="connsiteY322" fmla="*/ 350615 h 1424940"/>
                <a:gd name="connsiteX323" fmla="*/ 5749576 w 6095524"/>
                <a:gd name="connsiteY323" fmla="*/ 321945 h 1424940"/>
                <a:gd name="connsiteX324" fmla="*/ 5764911 w 6095524"/>
                <a:gd name="connsiteY324" fmla="*/ 313849 h 1424940"/>
                <a:gd name="connsiteX325" fmla="*/ 5791009 w 6095524"/>
                <a:gd name="connsiteY325" fmla="*/ 293942 h 1424940"/>
                <a:gd name="connsiteX326" fmla="*/ 5806440 w 6095524"/>
                <a:gd name="connsiteY326" fmla="*/ 279178 h 1424940"/>
                <a:gd name="connsiteX327" fmla="*/ 5848636 w 6095524"/>
                <a:gd name="connsiteY327" fmla="*/ 224885 h 1424940"/>
                <a:gd name="connsiteX328" fmla="*/ 5861590 w 6095524"/>
                <a:gd name="connsiteY328" fmla="*/ 208788 h 1424940"/>
                <a:gd name="connsiteX329" fmla="*/ 5888355 w 6095524"/>
                <a:gd name="connsiteY329" fmla="*/ 181166 h 1424940"/>
                <a:gd name="connsiteX330" fmla="*/ 5900071 w 6095524"/>
                <a:gd name="connsiteY330" fmla="*/ 172784 h 1424940"/>
                <a:gd name="connsiteX331" fmla="*/ 5920740 w 6095524"/>
                <a:gd name="connsiteY331" fmla="*/ 150305 h 1424940"/>
                <a:gd name="connsiteX332" fmla="*/ 5969985 w 6095524"/>
                <a:gd name="connsiteY332" fmla="*/ 91345 h 1424940"/>
                <a:gd name="connsiteX333" fmla="*/ 5991130 w 6095524"/>
                <a:gd name="connsiteY333" fmla="*/ 58293 h 1424940"/>
                <a:gd name="connsiteX334" fmla="*/ 6033325 w 6095524"/>
                <a:gd name="connsiteY334" fmla="*/ 33909 h 1424940"/>
                <a:gd name="connsiteX335" fmla="*/ 6054376 w 6095524"/>
                <a:gd name="connsiteY335" fmla="*/ 20955 h 1424940"/>
                <a:gd name="connsiteX336" fmla="*/ 6095524 w 6095524"/>
                <a:gd name="connsiteY336" fmla="*/ 0 h 142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</a:cxnLst>
              <a:rect l="l" t="t" r="r" b="b"/>
              <a:pathLst>
                <a:path w="6095524" h="1424940">
                  <a:moveTo>
                    <a:pt x="6095524" y="0"/>
                  </a:moveTo>
                  <a:cubicBezTo>
                    <a:pt x="6095524" y="7811"/>
                    <a:pt x="6095524" y="12573"/>
                    <a:pt x="6095524" y="17431"/>
                  </a:cubicBezTo>
                  <a:lnTo>
                    <a:pt x="6095524" y="216290"/>
                  </a:lnTo>
                  <a:lnTo>
                    <a:pt x="6079998" y="230600"/>
                  </a:lnTo>
                  <a:cubicBezTo>
                    <a:pt x="6058567" y="241363"/>
                    <a:pt x="6035706" y="251079"/>
                    <a:pt x="6012751" y="260699"/>
                  </a:cubicBezTo>
                  <a:cubicBezTo>
                    <a:pt x="6006084" y="263462"/>
                    <a:pt x="5998749" y="264986"/>
                    <a:pt x="5992749" y="268700"/>
                  </a:cubicBezTo>
                  <a:cubicBezTo>
                    <a:pt x="5965126" y="285655"/>
                    <a:pt x="5938361" y="303943"/>
                    <a:pt x="5910358" y="320231"/>
                  </a:cubicBezTo>
                  <a:cubicBezTo>
                    <a:pt x="5881497" y="337090"/>
                    <a:pt x="5855684" y="356997"/>
                    <a:pt x="5835777" y="383953"/>
                  </a:cubicBezTo>
                  <a:cubicBezTo>
                    <a:pt x="5817298" y="409004"/>
                    <a:pt x="5799391" y="434435"/>
                    <a:pt x="5781008" y="459581"/>
                  </a:cubicBezTo>
                  <a:cubicBezTo>
                    <a:pt x="5776341" y="465963"/>
                    <a:pt x="5772054" y="473488"/>
                    <a:pt x="5765673" y="477584"/>
                  </a:cubicBezTo>
                  <a:cubicBezTo>
                    <a:pt x="5752433" y="486156"/>
                    <a:pt x="5737955" y="493109"/>
                    <a:pt x="5723763" y="500158"/>
                  </a:cubicBezTo>
                  <a:cubicBezTo>
                    <a:pt x="5711571" y="506159"/>
                    <a:pt x="5698617" y="510635"/>
                    <a:pt x="5686711" y="517112"/>
                  </a:cubicBezTo>
                  <a:cubicBezTo>
                    <a:pt x="5677186" y="522256"/>
                    <a:pt x="5668708" y="529400"/>
                    <a:pt x="5659850" y="535877"/>
                  </a:cubicBezTo>
                  <a:cubicBezTo>
                    <a:pt x="5652135" y="541496"/>
                    <a:pt x="5643658" y="546354"/>
                    <a:pt x="5637181" y="553117"/>
                  </a:cubicBezTo>
                  <a:cubicBezTo>
                    <a:pt x="5621369" y="569500"/>
                    <a:pt x="5605462" y="585597"/>
                    <a:pt x="5585841" y="597694"/>
                  </a:cubicBezTo>
                  <a:cubicBezTo>
                    <a:pt x="5566505" y="609695"/>
                    <a:pt x="5548217" y="623126"/>
                    <a:pt x="5528977" y="635318"/>
                  </a:cubicBezTo>
                  <a:cubicBezTo>
                    <a:pt x="5510117" y="647224"/>
                    <a:pt x="5493067" y="660273"/>
                    <a:pt x="5483256" y="681419"/>
                  </a:cubicBezTo>
                  <a:cubicBezTo>
                    <a:pt x="5478875" y="690753"/>
                    <a:pt x="5472684" y="700945"/>
                    <a:pt x="5464397" y="706374"/>
                  </a:cubicBezTo>
                  <a:cubicBezTo>
                    <a:pt x="5452586" y="714089"/>
                    <a:pt x="5437632" y="716852"/>
                    <a:pt x="5424773" y="723424"/>
                  </a:cubicBezTo>
                  <a:cubicBezTo>
                    <a:pt x="5409628" y="731139"/>
                    <a:pt x="5392103" y="737807"/>
                    <a:pt x="5381815" y="750094"/>
                  </a:cubicBezTo>
                  <a:cubicBezTo>
                    <a:pt x="5372671" y="761048"/>
                    <a:pt x="5363432" y="769620"/>
                    <a:pt x="5351335" y="776573"/>
                  </a:cubicBezTo>
                  <a:cubicBezTo>
                    <a:pt x="5342858" y="781431"/>
                    <a:pt x="5336572" y="790289"/>
                    <a:pt x="5327809" y="794290"/>
                  </a:cubicBezTo>
                  <a:cubicBezTo>
                    <a:pt x="5316284" y="799624"/>
                    <a:pt x="5304663" y="803815"/>
                    <a:pt x="5294566" y="812102"/>
                  </a:cubicBezTo>
                  <a:cubicBezTo>
                    <a:pt x="5284089" y="820674"/>
                    <a:pt x="5272183" y="827437"/>
                    <a:pt x="5261229" y="835438"/>
                  </a:cubicBezTo>
                  <a:cubicBezTo>
                    <a:pt x="5255419" y="839724"/>
                    <a:pt x="5250656" y="845344"/>
                    <a:pt x="5245037" y="849821"/>
                  </a:cubicBezTo>
                  <a:cubicBezTo>
                    <a:pt x="5234750" y="858012"/>
                    <a:pt x="5224272" y="866013"/>
                    <a:pt x="5213699" y="873728"/>
                  </a:cubicBezTo>
                  <a:cubicBezTo>
                    <a:pt x="5203127" y="881444"/>
                    <a:pt x="5193030" y="890397"/>
                    <a:pt x="5181409" y="896017"/>
                  </a:cubicBezTo>
                  <a:cubicBezTo>
                    <a:pt x="5161598" y="905542"/>
                    <a:pt x="5139976" y="911257"/>
                    <a:pt x="5120735" y="921544"/>
                  </a:cubicBezTo>
                  <a:cubicBezTo>
                    <a:pt x="5101209" y="932021"/>
                    <a:pt x="5082826" y="945166"/>
                    <a:pt x="5065490" y="959072"/>
                  </a:cubicBezTo>
                  <a:cubicBezTo>
                    <a:pt x="5051774" y="970026"/>
                    <a:pt x="5038916" y="980885"/>
                    <a:pt x="5021675" y="986504"/>
                  </a:cubicBezTo>
                  <a:cubicBezTo>
                    <a:pt x="5012055" y="989648"/>
                    <a:pt x="5001959" y="996506"/>
                    <a:pt x="4996148" y="1004507"/>
                  </a:cubicBezTo>
                  <a:cubicBezTo>
                    <a:pt x="4983575" y="1021937"/>
                    <a:pt x="4967478" y="1034225"/>
                    <a:pt x="4949285" y="1044702"/>
                  </a:cubicBezTo>
                  <a:cubicBezTo>
                    <a:pt x="4924996" y="1058799"/>
                    <a:pt x="4900993" y="1073182"/>
                    <a:pt x="4876609" y="1086993"/>
                  </a:cubicBezTo>
                  <a:cubicBezTo>
                    <a:pt x="4862227" y="1095185"/>
                    <a:pt x="4847940" y="1103852"/>
                    <a:pt x="4832699" y="1109853"/>
                  </a:cubicBezTo>
                  <a:cubicBezTo>
                    <a:pt x="4801553" y="1122236"/>
                    <a:pt x="4769644" y="1132808"/>
                    <a:pt x="4738211" y="1144334"/>
                  </a:cubicBezTo>
                  <a:cubicBezTo>
                    <a:pt x="4727924" y="1148048"/>
                    <a:pt x="4718209" y="1153382"/>
                    <a:pt x="4707731" y="1156621"/>
                  </a:cubicBezTo>
                  <a:cubicBezTo>
                    <a:pt x="4696396" y="1160145"/>
                    <a:pt x="4684205" y="1161193"/>
                    <a:pt x="4672870" y="1164717"/>
                  </a:cubicBezTo>
                  <a:cubicBezTo>
                    <a:pt x="4654010" y="1170527"/>
                    <a:pt x="4635722" y="1177957"/>
                    <a:pt x="4616863" y="1183862"/>
                  </a:cubicBezTo>
                  <a:cubicBezTo>
                    <a:pt x="4580477" y="1195197"/>
                    <a:pt x="4543996" y="1206056"/>
                    <a:pt x="4507516" y="1216819"/>
                  </a:cubicBezTo>
                  <a:cubicBezTo>
                    <a:pt x="4499706" y="1219105"/>
                    <a:pt x="4491228" y="1219391"/>
                    <a:pt x="4483513" y="1221867"/>
                  </a:cubicBezTo>
                  <a:cubicBezTo>
                    <a:pt x="4463034" y="1228535"/>
                    <a:pt x="4442650" y="1235773"/>
                    <a:pt x="4422362" y="1243108"/>
                  </a:cubicBezTo>
                  <a:cubicBezTo>
                    <a:pt x="4410075" y="1247585"/>
                    <a:pt x="4398073" y="1253109"/>
                    <a:pt x="4385691" y="1257395"/>
                  </a:cubicBezTo>
                  <a:cubicBezTo>
                    <a:pt x="4375785" y="1260824"/>
                    <a:pt x="4365593" y="1263491"/>
                    <a:pt x="4355306" y="1265587"/>
                  </a:cubicBezTo>
                  <a:cubicBezTo>
                    <a:pt x="4346448" y="1267397"/>
                    <a:pt x="4337209" y="1267206"/>
                    <a:pt x="4328446" y="1269397"/>
                  </a:cubicBezTo>
                  <a:cubicBezTo>
                    <a:pt x="4304728" y="1275302"/>
                    <a:pt x="4281297" y="1281970"/>
                    <a:pt x="4257770" y="1288256"/>
                  </a:cubicBezTo>
                  <a:cubicBezTo>
                    <a:pt x="4248341" y="1290733"/>
                    <a:pt x="4238720" y="1292543"/>
                    <a:pt x="4229576" y="1295686"/>
                  </a:cubicBezTo>
                  <a:cubicBezTo>
                    <a:pt x="4205097" y="1303973"/>
                    <a:pt x="4180999" y="1313402"/>
                    <a:pt x="4156424" y="1321213"/>
                  </a:cubicBezTo>
                  <a:cubicBezTo>
                    <a:pt x="4136041" y="1327690"/>
                    <a:pt x="4115086" y="1332357"/>
                    <a:pt x="4094416" y="1338072"/>
                  </a:cubicBezTo>
                  <a:cubicBezTo>
                    <a:pt x="4085653" y="1340549"/>
                    <a:pt x="4077271" y="1344073"/>
                    <a:pt x="4068509" y="1346168"/>
                  </a:cubicBezTo>
                  <a:cubicBezTo>
                    <a:pt x="4048887" y="1350931"/>
                    <a:pt x="4028980" y="1354931"/>
                    <a:pt x="4009263" y="1359694"/>
                  </a:cubicBezTo>
                  <a:cubicBezTo>
                    <a:pt x="3998023" y="1362456"/>
                    <a:pt x="3987165" y="1367409"/>
                    <a:pt x="3975735" y="1369219"/>
                  </a:cubicBezTo>
                  <a:cubicBezTo>
                    <a:pt x="3948589" y="1373505"/>
                    <a:pt x="3921252" y="1376553"/>
                    <a:pt x="3893915" y="1379982"/>
                  </a:cubicBezTo>
                  <a:cubicBezTo>
                    <a:pt x="3865722" y="1383506"/>
                    <a:pt x="3837623" y="1387221"/>
                    <a:pt x="3809428" y="1390364"/>
                  </a:cubicBezTo>
                  <a:cubicBezTo>
                    <a:pt x="3793998" y="1391984"/>
                    <a:pt x="3778472" y="1392269"/>
                    <a:pt x="3763042" y="1393793"/>
                  </a:cubicBezTo>
                  <a:cubicBezTo>
                    <a:pt x="3749516" y="1395127"/>
                    <a:pt x="3736086" y="1397603"/>
                    <a:pt x="3722561" y="1399223"/>
                  </a:cubicBezTo>
                  <a:cubicBezTo>
                    <a:pt x="3710845" y="1400556"/>
                    <a:pt x="3699034" y="1401318"/>
                    <a:pt x="3687318" y="1402652"/>
                  </a:cubicBezTo>
                  <a:cubicBezTo>
                    <a:pt x="3668554" y="1404842"/>
                    <a:pt x="3649885" y="1407319"/>
                    <a:pt x="3631216" y="1409605"/>
                  </a:cubicBezTo>
                  <a:cubicBezTo>
                    <a:pt x="3623406" y="1410462"/>
                    <a:pt x="3615214" y="1412843"/>
                    <a:pt x="3607880" y="1411415"/>
                  </a:cubicBezTo>
                  <a:cubicBezTo>
                    <a:pt x="3589401" y="1407795"/>
                    <a:pt x="3571208" y="1408843"/>
                    <a:pt x="3552825" y="1411319"/>
                  </a:cubicBezTo>
                  <a:cubicBezTo>
                    <a:pt x="3546539" y="1412177"/>
                    <a:pt x="3539776" y="1411986"/>
                    <a:pt x="3533680" y="1410367"/>
                  </a:cubicBezTo>
                  <a:cubicBezTo>
                    <a:pt x="3521202" y="1407128"/>
                    <a:pt x="3509106" y="1402556"/>
                    <a:pt x="3496818" y="1398556"/>
                  </a:cubicBezTo>
                  <a:cubicBezTo>
                    <a:pt x="3495484" y="1398080"/>
                    <a:pt x="3493865" y="1397984"/>
                    <a:pt x="3492437" y="1397699"/>
                  </a:cubicBezTo>
                  <a:cubicBezTo>
                    <a:pt x="3484340" y="1396079"/>
                    <a:pt x="3476340" y="1394460"/>
                    <a:pt x="3468243" y="1393031"/>
                  </a:cubicBezTo>
                  <a:cubicBezTo>
                    <a:pt x="3463862" y="1392269"/>
                    <a:pt x="3459385" y="1392174"/>
                    <a:pt x="3455003" y="1391507"/>
                  </a:cubicBezTo>
                  <a:cubicBezTo>
                    <a:pt x="3438049" y="1388840"/>
                    <a:pt x="3419380" y="1393317"/>
                    <a:pt x="3404711" y="1381792"/>
                  </a:cubicBezTo>
                  <a:cubicBezTo>
                    <a:pt x="3395186" y="1374362"/>
                    <a:pt x="3385947" y="1376077"/>
                    <a:pt x="3375756" y="1377220"/>
                  </a:cubicBezTo>
                  <a:cubicBezTo>
                    <a:pt x="3368040" y="1378077"/>
                    <a:pt x="3360134" y="1377791"/>
                    <a:pt x="3352324" y="1377887"/>
                  </a:cubicBezTo>
                  <a:cubicBezTo>
                    <a:pt x="3338608" y="1378172"/>
                    <a:pt x="3324892" y="1378268"/>
                    <a:pt x="3311176" y="1378744"/>
                  </a:cubicBezTo>
                  <a:cubicBezTo>
                    <a:pt x="3306794" y="1378934"/>
                    <a:pt x="3302318" y="1381316"/>
                    <a:pt x="3298031" y="1380935"/>
                  </a:cubicBezTo>
                  <a:cubicBezTo>
                    <a:pt x="3278219" y="1379125"/>
                    <a:pt x="3258407" y="1376267"/>
                    <a:pt x="3238595" y="1374648"/>
                  </a:cubicBezTo>
                  <a:cubicBezTo>
                    <a:pt x="3227356" y="1373696"/>
                    <a:pt x="3215830" y="1375505"/>
                    <a:pt x="3204686" y="1374172"/>
                  </a:cubicBezTo>
                  <a:cubicBezTo>
                    <a:pt x="3191828" y="1372648"/>
                    <a:pt x="3179255" y="1368743"/>
                    <a:pt x="3166491" y="1366361"/>
                  </a:cubicBezTo>
                  <a:cubicBezTo>
                    <a:pt x="3162967" y="1365695"/>
                    <a:pt x="3159062" y="1366552"/>
                    <a:pt x="3155347" y="1366742"/>
                  </a:cubicBezTo>
                  <a:cubicBezTo>
                    <a:pt x="3151156" y="1366933"/>
                    <a:pt x="3147060" y="1367314"/>
                    <a:pt x="3142869" y="1367409"/>
                  </a:cubicBezTo>
                  <a:cubicBezTo>
                    <a:pt x="3130105" y="1367600"/>
                    <a:pt x="3117342" y="1367314"/>
                    <a:pt x="3104578" y="1367981"/>
                  </a:cubicBezTo>
                  <a:cubicBezTo>
                    <a:pt x="3096768" y="1368362"/>
                    <a:pt x="3088577" y="1372267"/>
                    <a:pt x="3081337" y="1370838"/>
                  </a:cubicBezTo>
                  <a:cubicBezTo>
                    <a:pt x="3066574" y="1368076"/>
                    <a:pt x="3051810" y="1374267"/>
                    <a:pt x="3037047" y="1369124"/>
                  </a:cubicBezTo>
                  <a:cubicBezTo>
                    <a:pt x="3032474" y="1367600"/>
                    <a:pt x="3026188" y="1371410"/>
                    <a:pt x="3020663" y="1371600"/>
                  </a:cubicBezTo>
                  <a:cubicBezTo>
                    <a:pt x="3006852" y="1372076"/>
                    <a:pt x="2993041" y="1371981"/>
                    <a:pt x="2979230" y="1371886"/>
                  </a:cubicBezTo>
                  <a:cubicBezTo>
                    <a:pt x="2966847" y="1371791"/>
                    <a:pt x="2953988" y="1373124"/>
                    <a:pt x="2942082" y="1370457"/>
                  </a:cubicBezTo>
                  <a:cubicBezTo>
                    <a:pt x="2929604" y="1367600"/>
                    <a:pt x="2918365" y="1367981"/>
                    <a:pt x="2906268" y="1371219"/>
                  </a:cubicBezTo>
                  <a:cubicBezTo>
                    <a:pt x="2897981" y="1373410"/>
                    <a:pt x="2889218" y="1373696"/>
                    <a:pt x="2880646" y="1374362"/>
                  </a:cubicBezTo>
                  <a:cubicBezTo>
                    <a:pt x="2871407" y="1375124"/>
                    <a:pt x="2861215" y="1373124"/>
                    <a:pt x="2852833" y="1376267"/>
                  </a:cubicBezTo>
                  <a:cubicBezTo>
                    <a:pt x="2827877" y="1385602"/>
                    <a:pt x="2802255" y="1387602"/>
                    <a:pt x="2776157" y="1387602"/>
                  </a:cubicBezTo>
                  <a:cubicBezTo>
                    <a:pt x="2771394" y="1387602"/>
                    <a:pt x="2766536" y="1386269"/>
                    <a:pt x="2761965" y="1384840"/>
                  </a:cubicBezTo>
                  <a:cubicBezTo>
                    <a:pt x="2735294" y="1376267"/>
                    <a:pt x="2708529" y="1377029"/>
                    <a:pt x="2681383" y="1382268"/>
                  </a:cubicBezTo>
                  <a:cubicBezTo>
                    <a:pt x="2675763" y="1383411"/>
                    <a:pt x="2669477" y="1383602"/>
                    <a:pt x="2663857" y="1382459"/>
                  </a:cubicBezTo>
                  <a:cubicBezTo>
                    <a:pt x="2648045" y="1379125"/>
                    <a:pt x="2632710" y="1373600"/>
                    <a:pt x="2616803" y="1371219"/>
                  </a:cubicBezTo>
                  <a:cubicBezTo>
                    <a:pt x="2590515" y="1367314"/>
                    <a:pt x="2567750" y="1380458"/>
                    <a:pt x="2544223" y="1389031"/>
                  </a:cubicBezTo>
                  <a:cubicBezTo>
                    <a:pt x="2521839" y="1397127"/>
                    <a:pt x="2502789" y="1415415"/>
                    <a:pt x="2476309" y="1411319"/>
                  </a:cubicBezTo>
                  <a:cubicBezTo>
                    <a:pt x="2473643" y="1410938"/>
                    <a:pt x="2470690" y="1413510"/>
                    <a:pt x="2467737" y="1414177"/>
                  </a:cubicBezTo>
                  <a:cubicBezTo>
                    <a:pt x="2459641" y="1415987"/>
                    <a:pt x="2451545" y="1418177"/>
                    <a:pt x="2443353" y="1419035"/>
                  </a:cubicBezTo>
                  <a:cubicBezTo>
                    <a:pt x="2433352" y="1420178"/>
                    <a:pt x="2423160" y="1419797"/>
                    <a:pt x="2413159" y="1420749"/>
                  </a:cubicBezTo>
                  <a:cubicBezTo>
                    <a:pt x="2400300" y="1421892"/>
                    <a:pt x="2387632" y="1424940"/>
                    <a:pt x="2374868" y="1424940"/>
                  </a:cubicBezTo>
                  <a:cubicBezTo>
                    <a:pt x="2364581" y="1424940"/>
                    <a:pt x="2354389" y="1421416"/>
                    <a:pt x="2344198" y="1419701"/>
                  </a:cubicBezTo>
                  <a:cubicBezTo>
                    <a:pt x="2329815" y="1417320"/>
                    <a:pt x="2314003" y="1417987"/>
                    <a:pt x="2301335" y="1411891"/>
                  </a:cubicBezTo>
                  <a:cubicBezTo>
                    <a:pt x="2287810" y="1405414"/>
                    <a:pt x="2274951" y="1402461"/>
                    <a:pt x="2260949" y="1404461"/>
                  </a:cubicBezTo>
                  <a:cubicBezTo>
                    <a:pt x="2256282" y="1405128"/>
                    <a:pt x="2250281" y="1409129"/>
                    <a:pt x="2248186" y="1413224"/>
                  </a:cubicBezTo>
                  <a:cubicBezTo>
                    <a:pt x="2243518" y="1422368"/>
                    <a:pt x="2237137" y="1423988"/>
                    <a:pt x="2228469" y="1420844"/>
                  </a:cubicBezTo>
                  <a:cubicBezTo>
                    <a:pt x="2220944" y="1418177"/>
                    <a:pt x="2211705" y="1416844"/>
                    <a:pt x="2206562" y="1411700"/>
                  </a:cubicBezTo>
                  <a:cubicBezTo>
                    <a:pt x="2191988" y="1397127"/>
                    <a:pt x="2173414" y="1396651"/>
                    <a:pt x="2155317" y="1392746"/>
                  </a:cubicBezTo>
                  <a:cubicBezTo>
                    <a:pt x="2144269" y="1390364"/>
                    <a:pt x="2133981" y="1390269"/>
                    <a:pt x="2122932" y="1391888"/>
                  </a:cubicBezTo>
                  <a:cubicBezTo>
                    <a:pt x="2098930" y="1395508"/>
                    <a:pt x="2075593" y="1390364"/>
                    <a:pt x="2052542" y="1383792"/>
                  </a:cubicBezTo>
                  <a:cubicBezTo>
                    <a:pt x="2037302" y="1379411"/>
                    <a:pt x="2021681" y="1376744"/>
                    <a:pt x="2006537" y="1372267"/>
                  </a:cubicBezTo>
                  <a:cubicBezTo>
                    <a:pt x="1995202" y="1368838"/>
                    <a:pt x="1983868" y="1364742"/>
                    <a:pt x="1973486" y="1359218"/>
                  </a:cubicBezTo>
                  <a:cubicBezTo>
                    <a:pt x="1958435" y="1351121"/>
                    <a:pt x="1945292" y="1338929"/>
                    <a:pt x="1926146" y="1342168"/>
                  </a:cubicBezTo>
                  <a:cubicBezTo>
                    <a:pt x="1909286" y="1345025"/>
                    <a:pt x="1894047" y="1339025"/>
                    <a:pt x="1878616" y="1333310"/>
                  </a:cubicBezTo>
                  <a:cubicBezTo>
                    <a:pt x="1867281" y="1329119"/>
                    <a:pt x="1855948" y="1324832"/>
                    <a:pt x="1844231" y="1322165"/>
                  </a:cubicBezTo>
                  <a:cubicBezTo>
                    <a:pt x="1830324" y="1319022"/>
                    <a:pt x="1814608" y="1320356"/>
                    <a:pt x="1802225" y="1314545"/>
                  </a:cubicBezTo>
                  <a:cubicBezTo>
                    <a:pt x="1789271" y="1308449"/>
                    <a:pt x="1778509" y="1312545"/>
                    <a:pt x="1766983" y="1314260"/>
                  </a:cubicBezTo>
                  <a:cubicBezTo>
                    <a:pt x="1748600" y="1316927"/>
                    <a:pt x="1730311" y="1321880"/>
                    <a:pt x="1711738" y="1315593"/>
                  </a:cubicBezTo>
                  <a:cubicBezTo>
                    <a:pt x="1689164" y="1307973"/>
                    <a:pt x="1666780" y="1299782"/>
                    <a:pt x="1644111" y="1292543"/>
                  </a:cubicBezTo>
                  <a:cubicBezTo>
                    <a:pt x="1635347" y="1289780"/>
                    <a:pt x="1625919" y="1288637"/>
                    <a:pt x="1616774" y="1287399"/>
                  </a:cubicBezTo>
                  <a:cubicBezTo>
                    <a:pt x="1608107" y="1286351"/>
                    <a:pt x="1597725" y="1289018"/>
                    <a:pt x="1591056" y="1285018"/>
                  </a:cubicBezTo>
                  <a:cubicBezTo>
                    <a:pt x="1573911" y="1274731"/>
                    <a:pt x="1556291" y="1269683"/>
                    <a:pt x="1536478" y="1269683"/>
                  </a:cubicBezTo>
                  <a:cubicBezTo>
                    <a:pt x="1529048" y="1269683"/>
                    <a:pt x="1521809" y="1265396"/>
                    <a:pt x="1514285" y="1264634"/>
                  </a:cubicBezTo>
                  <a:cubicBezTo>
                    <a:pt x="1503997" y="1263682"/>
                    <a:pt x="1492186" y="1261110"/>
                    <a:pt x="1483233" y="1264730"/>
                  </a:cubicBezTo>
                  <a:cubicBezTo>
                    <a:pt x="1462183" y="1273302"/>
                    <a:pt x="1445134" y="1266158"/>
                    <a:pt x="1426750" y="1257681"/>
                  </a:cubicBezTo>
                  <a:cubicBezTo>
                    <a:pt x="1408652" y="1249299"/>
                    <a:pt x="1389602" y="1242632"/>
                    <a:pt x="1370362" y="1237107"/>
                  </a:cubicBezTo>
                  <a:cubicBezTo>
                    <a:pt x="1363123" y="1235107"/>
                    <a:pt x="1354456" y="1238441"/>
                    <a:pt x="1346454" y="1239107"/>
                  </a:cubicBezTo>
                  <a:cubicBezTo>
                    <a:pt x="1343596" y="1239298"/>
                    <a:pt x="1340453" y="1239584"/>
                    <a:pt x="1337882" y="1238631"/>
                  </a:cubicBezTo>
                  <a:cubicBezTo>
                    <a:pt x="1313022" y="1229487"/>
                    <a:pt x="1287780" y="1222534"/>
                    <a:pt x="1260825" y="1227296"/>
                  </a:cubicBezTo>
                  <a:cubicBezTo>
                    <a:pt x="1258349" y="1227773"/>
                    <a:pt x="1255586" y="1226725"/>
                    <a:pt x="1253109" y="1226058"/>
                  </a:cubicBezTo>
                  <a:cubicBezTo>
                    <a:pt x="1241012" y="1222629"/>
                    <a:pt x="1229201" y="1217200"/>
                    <a:pt x="1216915" y="1215962"/>
                  </a:cubicBezTo>
                  <a:cubicBezTo>
                    <a:pt x="1186625" y="1212914"/>
                    <a:pt x="1156146" y="1211675"/>
                    <a:pt x="1125664" y="1209675"/>
                  </a:cubicBezTo>
                  <a:cubicBezTo>
                    <a:pt x="1123759" y="1209580"/>
                    <a:pt x="1121759" y="1209580"/>
                    <a:pt x="1120045" y="1208913"/>
                  </a:cubicBezTo>
                  <a:cubicBezTo>
                    <a:pt x="1108805" y="1204817"/>
                    <a:pt x="1098995" y="1206151"/>
                    <a:pt x="1089469" y="1213961"/>
                  </a:cubicBezTo>
                  <a:cubicBezTo>
                    <a:pt x="1085278" y="1217390"/>
                    <a:pt x="1079563" y="1219200"/>
                    <a:pt x="1074325" y="1221105"/>
                  </a:cubicBezTo>
                  <a:cubicBezTo>
                    <a:pt x="1066609" y="1223963"/>
                    <a:pt x="1058704" y="1226725"/>
                    <a:pt x="1050703" y="1228535"/>
                  </a:cubicBezTo>
                  <a:cubicBezTo>
                    <a:pt x="1042797" y="1230249"/>
                    <a:pt x="1034320" y="1232630"/>
                    <a:pt x="1026700" y="1231297"/>
                  </a:cubicBezTo>
                  <a:cubicBezTo>
                    <a:pt x="1012984" y="1228916"/>
                    <a:pt x="999934" y="1223582"/>
                    <a:pt x="986409" y="1220057"/>
                  </a:cubicBezTo>
                  <a:cubicBezTo>
                    <a:pt x="981742" y="1218819"/>
                    <a:pt x="976598" y="1219010"/>
                    <a:pt x="971741" y="1218914"/>
                  </a:cubicBezTo>
                  <a:cubicBezTo>
                    <a:pt x="960596" y="1218629"/>
                    <a:pt x="949166" y="1221391"/>
                    <a:pt x="939070" y="1213485"/>
                  </a:cubicBezTo>
                  <a:cubicBezTo>
                    <a:pt x="929736" y="1206056"/>
                    <a:pt x="920305" y="1208246"/>
                    <a:pt x="910495" y="1213866"/>
                  </a:cubicBezTo>
                  <a:cubicBezTo>
                    <a:pt x="903446" y="1217867"/>
                    <a:pt x="895446" y="1221010"/>
                    <a:pt x="887540" y="1222534"/>
                  </a:cubicBezTo>
                  <a:cubicBezTo>
                    <a:pt x="876681" y="1224629"/>
                    <a:pt x="865918" y="1225487"/>
                    <a:pt x="854202" y="1224248"/>
                  </a:cubicBezTo>
                  <a:cubicBezTo>
                    <a:pt x="845915" y="1223391"/>
                    <a:pt x="839152" y="1223010"/>
                    <a:pt x="832675" y="1217962"/>
                  </a:cubicBezTo>
                  <a:cubicBezTo>
                    <a:pt x="831628" y="1217200"/>
                    <a:pt x="829723" y="1217009"/>
                    <a:pt x="828294" y="1217105"/>
                  </a:cubicBezTo>
                  <a:cubicBezTo>
                    <a:pt x="809530" y="1218724"/>
                    <a:pt x="790956" y="1217867"/>
                    <a:pt x="772001" y="1216723"/>
                  </a:cubicBezTo>
                  <a:cubicBezTo>
                    <a:pt x="747904" y="1215200"/>
                    <a:pt x="722566" y="1219676"/>
                    <a:pt x="701707" y="1235678"/>
                  </a:cubicBezTo>
                  <a:cubicBezTo>
                    <a:pt x="698659" y="1238060"/>
                    <a:pt x="694087" y="1239107"/>
                    <a:pt x="690086" y="1239679"/>
                  </a:cubicBezTo>
                  <a:cubicBezTo>
                    <a:pt x="671227" y="1242155"/>
                    <a:pt x="652272" y="1243870"/>
                    <a:pt x="633412" y="1246632"/>
                  </a:cubicBezTo>
                  <a:cubicBezTo>
                    <a:pt x="623125" y="1248156"/>
                    <a:pt x="612362" y="1249490"/>
                    <a:pt x="603028" y="1253681"/>
                  </a:cubicBezTo>
                  <a:cubicBezTo>
                    <a:pt x="593885" y="1257776"/>
                    <a:pt x="586549" y="1262634"/>
                    <a:pt x="581120" y="1254062"/>
                  </a:cubicBezTo>
                  <a:cubicBezTo>
                    <a:pt x="571406" y="1258634"/>
                    <a:pt x="562927" y="1262444"/>
                    <a:pt x="554642" y="1266539"/>
                  </a:cubicBezTo>
                  <a:cubicBezTo>
                    <a:pt x="551593" y="1268063"/>
                    <a:pt x="549021" y="1270540"/>
                    <a:pt x="545973" y="1271969"/>
                  </a:cubicBezTo>
                  <a:cubicBezTo>
                    <a:pt x="542734" y="1273493"/>
                    <a:pt x="539115" y="1274445"/>
                    <a:pt x="535591" y="1275207"/>
                  </a:cubicBezTo>
                  <a:cubicBezTo>
                    <a:pt x="519874" y="1278636"/>
                    <a:pt x="504158" y="1281779"/>
                    <a:pt x="488538" y="1285494"/>
                  </a:cubicBezTo>
                  <a:cubicBezTo>
                    <a:pt x="485489" y="1286256"/>
                    <a:pt x="482917" y="1289304"/>
                    <a:pt x="480155" y="1291304"/>
                  </a:cubicBezTo>
                  <a:cubicBezTo>
                    <a:pt x="478345" y="1292638"/>
                    <a:pt x="476536" y="1294638"/>
                    <a:pt x="474535" y="1294924"/>
                  </a:cubicBezTo>
                  <a:cubicBezTo>
                    <a:pt x="459295" y="1297210"/>
                    <a:pt x="444151" y="1299877"/>
                    <a:pt x="428816" y="1301020"/>
                  </a:cubicBezTo>
                  <a:cubicBezTo>
                    <a:pt x="415957" y="1301972"/>
                    <a:pt x="403574" y="1301687"/>
                    <a:pt x="400241" y="1318260"/>
                  </a:cubicBezTo>
                  <a:cubicBezTo>
                    <a:pt x="399669" y="1321118"/>
                    <a:pt x="395573" y="1324166"/>
                    <a:pt x="392431" y="1325594"/>
                  </a:cubicBezTo>
                  <a:cubicBezTo>
                    <a:pt x="383477" y="1329690"/>
                    <a:pt x="373951" y="1332452"/>
                    <a:pt x="365093" y="1336643"/>
                  </a:cubicBezTo>
                  <a:cubicBezTo>
                    <a:pt x="336042" y="1350645"/>
                    <a:pt x="305658" y="1359503"/>
                    <a:pt x="273177" y="1357884"/>
                  </a:cubicBezTo>
                  <a:cubicBezTo>
                    <a:pt x="263081" y="1357408"/>
                    <a:pt x="253270" y="1352264"/>
                    <a:pt x="246888" y="1350359"/>
                  </a:cubicBezTo>
                  <a:cubicBezTo>
                    <a:pt x="228506" y="1357884"/>
                    <a:pt x="213075" y="1365123"/>
                    <a:pt x="196977" y="1370552"/>
                  </a:cubicBezTo>
                  <a:cubicBezTo>
                    <a:pt x="182785" y="1375410"/>
                    <a:pt x="167926" y="1378458"/>
                    <a:pt x="153352" y="1381982"/>
                  </a:cubicBezTo>
                  <a:cubicBezTo>
                    <a:pt x="148018" y="1383316"/>
                    <a:pt x="142589" y="1384078"/>
                    <a:pt x="137160" y="1384745"/>
                  </a:cubicBezTo>
                  <a:cubicBezTo>
                    <a:pt x="120206" y="1386840"/>
                    <a:pt x="102489" y="1381792"/>
                    <a:pt x="85917" y="1389793"/>
                  </a:cubicBezTo>
                  <a:cubicBezTo>
                    <a:pt x="77248" y="1393984"/>
                    <a:pt x="68675" y="1399032"/>
                    <a:pt x="59532" y="1401223"/>
                  </a:cubicBezTo>
                  <a:cubicBezTo>
                    <a:pt x="49721" y="1403604"/>
                    <a:pt x="40124" y="1407319"/>
                    <a:pt x="30325" y="1409974"/>
                  </a:cubicBezTo>
                  <a:lnTo>
                    <a:pt x="0" y="1412360"/>
                  </a:lnTo>
                  <a:lnTo>
                    <a:pt x="0" y="1058622"/>
                  </a:lnTo>
                  <a:lnTo>
                    <a:pt x="17145" y="1060228"/>
                  </a:lnTo>
                  <a:cubicBezTo>
                    <a:pt x="26480" y="1061561"/>
                    <a:pt x="35528" y="1066133"/>
                    <a:pt x="44672" y="1066324"/>
                  </a:cubicBezTo>
                  <a:cubicBezTo>
                    <a:pt x="59055" y="1066610"/>
                    <a:pt x="71819" y="1068419"/>
                    <a:pt x="84677" y="1076230"/>
                  </a:cubicBezTo>
                  <a:cubicBezTo>
                    <a:pt x="104108" y="1087946"/>
                    <a:pt x="120110" y="1082993"/>
                    <a:pt x="132017" y="1064990"/>
                  </a:cubicBezTo>
                  <a:cubicBezTo>
                    <a:pt x="133255" y="1063181"/>
                    <a:pt x="134874" y="1060799"/>
                    <a:pt x="136779" y="1060323"/>
                  </a:cubicBezTo>
                  <a:cubicBezTo>
                    <a:pt x="153639" y="1056132"/>
                    <a:pt x="170974" y="1048131"/>
                    <a:pt x="187547" y="1049179"/>
                  </a:cubicBezTo>
                  <a:cubicBezTo>
                    <a:pt x="216789" y="1051084"/>
                    <a:pt x="244316" y="1048798"/>
                    <a:pt x="270891" y="1036415"/>
                  </a:cubicBezTo>
                  <a:cubicBezTo>
                    <a:pt x="272510" y="1035653"/>
                    <a:pt x="274987" y="1034891"/>
                    <a:pt x="276320" y="1035558"/>
                  </a:cubicBezTo>
                  <a:cubicBezTo>
                    <a:pt x="292322" y="1043845"/>
                    <a:pt x="309848" y="1050417"/>
                    <a:pt x="323755" y="1061561"/>
                  </a:cubicBezTo>
                  <a:cubicBezTo>
                    <a:pt x="336995" y="1072134"/>
                    <a:pt x="352997" y="1072229"/>
                    <a:pt x="361855" y="1057942"/>
                  </a:cubicBezTo>
                  <a:cubicBezTo>
                    <a:pt x="366236" y="1050893"/>
                    <a:pt x="372332" y="1042702"/>
                    <a:pt x="379571" y="1039939"/>
                  </a:cubicBezTo>
                  <a:cubicBezTo>
                    <a:pt x="395954" y="1033653"/>
                    <a:pt x="413481" y="1030414"/>
                    <a:pt x="430530" y="1025747"/>
                  </a:cubicBezTo>
                  <a:cubicBezTo>
                    <a:pt x="451581" y="1020032"/>
                    <a:pt x="472345" y="1020032"/>
                    <a:pt x="493300" y="1027176"/>
                  </a:cubicBezTo>
                  <a:cubicBezTo>
                    <a:pt x="508064" y="1032224"/>
                    <a:pt x="523113" y="1032224"/>
                    <a:pt x="537782" y="1025366"/>
                  </a:cubicBezTo>
                  <a:cubicBezTo>
                    <a:pt x="545687" y="1021652"/>
                    <a:pt x="553784" y="1017842"/>
                    <a:pt x="562166" y="1015746"/>
                  </a:cubicBezTo>
                  <a:cubicBezTo>
                    <a:pt x="567595" y="1014412"/>
                    <a:pt x="573881" y="1015651"/>
                    <a:pt x="579596" y="1016699"/>
                  </a:cubicBezTo>
                  <a:cubicBezTo>
                    <a:pt x="590645" y="1018794"/>
                    <a:pt x="602075" y="1025176"/>
                    <a:pt x="612362" y="1023557"/>
                  </a:cubicBezTo>
                  <a:cubicBezTo>
                    <a:pt x="647891" y="1017842"/>
                    <a:pt x="681419" y="1031272"/>
                    <a:pt x="716090" y="1031653"/>
                  </a:cubicBezTo>
                  <a:cubicBezTo>
                    <a:pt x="731806" y="1031843"/>
                    <a:pt x="747332" y="1034891"/>
                    <a:pt x="758381" y="1018985"/>
                  </a:cubicBezTo>
                  <a:cubicBezTo>
                    <a:pt x="759809" y="1016889"/>
                    <a:pt x="766763" y="1018032"/>
                    <a:pt x="771049" y="1018699"/>
                  </a:cubicBezTo>
                  <a:cubicBezTo>
                    <a:pt x="780574" y="1020128"/>
                    <a:pt x="790004" y="1023747"/>
                    <a:pt x="799433" y="1023652"/>
                  </a:cubicBezTo>
                  <a:cubicBezTo>
                    <a:pt x="818960" y="1023557"/>
                    <a:pt x="838581" y="1022033"/>
                    <a:pt x="858012" y="1020318"/>
                  </a:cubicBezTo>
                  <a:cubicBezTo>
                    <a:pt x="865346" y="1019651"/>
                    <a:pt x="872395" y="1017080"/>
                    <a:pt x="879634" y="1015270"/>
                  </a:cubicBezTo>
                  <a:cubicBezTo>
                    <a:pt x="883634" y="1014222"/>
                    <a:pt x="887921" y="1011460"/>
                    <a:pt x="891635" y="1012031"/>
                  </a:cubicBezTo>
                  <a:cubicBezTo>
                    <a:pt x="913162" y="1015365"/>
                    <a:pt x="932879" y="1007174"/>
                    <a:pt x="953262" y="1003078"/>
                  </a:cubicBezTo>
                  <a:cubicBezTo>
                    <a:pt x="962692" y="1001173"/>
                    <a:pt x="971550" y="996601"/>
                    <a:pt x="980694" y="993458"/>
                  </a:cubicBezTo>
                  <a:cubicBezTo>
                    <a:pt x="983075" y="992600"/>
                    <a:pt x="985742" y="991838"/>
                    <a:pt x="988124" y="992029"/>
                  </a:cubicBezTo>
                  <a:cubicBezTo>
                    <a:pt x="1001744" y="993172"/>
                    <a:pt x="1015270" y="994791"/>
                    <a:pt x="1028795" y="996029"/>
                  </a:cubicBezTo>
                  <a:cubicBezTo>
                    <a:pt x="1041083" y="997172"/>
                    <a:pt x="1053465" y="997553"/>
                    <a:pt x="1059275" y="1011555"/>
                  </a:cubicBezTo>
                  <a:cubicBezTo>
                    <a:pt x="1060133" y="1013746"/>
                    <a:pt x="1062990" y="1015365"/>
                    <a:pt x="1065181" y="1016794"/>
                  </a:cubicBezTo>
                  <a:cubicBezTo>
                    <a:pt x="1098995" y="1038797"/>
                    <a:pt x="1117092" y="1038225"/>
                    <a:pt x="1150144" y="1014984"/>
                  </a:cubicBezTo>
                  <a:cubicBezTo>
                    <a:pt x="1153573" y="1012603"/>
                    <a:pt x="1160907" y="1010888"/>
                    <a:pt x="1163193" y="1012793"/>
                  </a:cubicBezTo>
                  <a:cubicBezTo>
                    <a:pt x="1182624" y="1028605"/>
                    <a:pt x="1203865" y="1026890"/>
                    <a:pt x="1226249" y="1021937"/>
                  </a:cubicBezTo>
                  <a:cubicBezTo>
                    <a:pt x="1232059" y="1020604"/>
                    <a:pt x="1240251" y="1020604"/>
                    <a:pt x="1244632" y="1023747"/>
                  </a:cubicBezTo>
                  <a:cubicBezTo>
                    <a:pt x="1265492" y="1038320"/>
                    <a:pt x="1287876" y="1036225"/>
                    <a:pt x="1310545" y="1031939"/>
                  </a:cubicBezTo>
                  <a:cubicBezTo>
                    <a:pt x="1314069" y="1031272"/>
                    <a:pt x="1318356" y="1027652"/>
                    <a:pt x="1319879" y="1024319"/>
                  </a:cubicBezTo>
                  <a:cubicBezTo>
                    <a:pt x="1325309" y="1012508"/>
                    <a:pt x="1335501" y="1008507"/>
                    <a:pt x="1346740" y="1005173"/>
                  </a:cubicBezTo>
                  <a:cubicBezTo>
                    <a:pt x="1364457" y="999744"/>
                    <a:pt x="1381887" y="993362"/>
                    <a:pt x="1399699" y="988219"/>
                  </a:cubicBezTo>
                  <a:cubicBezTo>
                    <a:pt x="1404081" y="986981"/>
                    <a:pt x="1409510" y="987743"/>
                    <a:pt x="1414082" y="989171"/>
                  </a:cubicBezTo>
                  <a:cubicBezTo>
                    <a:pt x="1429703" y="994029"/>
                    <a:pt x="1439609" y="1006221"/>
                    <a:pt x="1450467" y="1017461"/>
                  </a:cubicBezTo>
                  <a:cubicBezTo>
                    <a:pt x="1455230" y="1022414"/>
                    <a:pt x="1461802" y="1025938"/>
                    <a:pt x="1468184" y="1028795"/>
                  </a:cubicBezTo>
                  <a:cubicBezTo>
                    <a:pt x="1484757" y="1036130"/>
                    <a:pt x="1501712" y="1042702"/>
                    <a:pt x="1518476" y="1049655"/>
                  </a:cubicBezTo>
                  <a:cubicBezTo>
                    <a:pt x="1520095" y="1050322"/>
                    <a:pt x="1521428" y="1052036"/>
                    <a:pt x="1522667" y="1053465"/>
                  </a:cubicBezTo>
                  <a:cubicBezTo>
                    <a:pt x="1535049" y="1068515"/>
                    <a:pt x="1547336" y="1083659"/>
                    <a:pt x="1559814" y="1098709"/>
                  </a:cubicBezTo>
                  <a:cubicBezTo>
                    <a:pt x="1562195" y="1101566"/>
                    <a:pt x="1565625" y="1103662"/>
                    <a:pt x="1568196" y="1106424"/>
                  </a:cubicBezTo>
                  <a:cubicBezTo>
                    <a:pt x="1571816" y="1110234"/>
                    <a:pt x="1576388" y="1113854"/>
                    <a:pt x="1578293" y="1118426"/>
                  </a:cubicBezTo>
                  <a:cubicBezTo>
                    <a:pt x="1584198" y="1132808"/>
                    <a:pt x="1595533" y="1139000"/>
                    <a:pt x="1609820" y="1141667"/>
                  </a:cubicBezTo>
                  <a:cubicBezTo>
                    <a:pt x="1622870" y="1144143"/>
                    <a:pt x="1635919" y="1146239"/>
                    <a:pt x="1648873" y="1149096"/>
                  </a:cubicBezTo>
                  <a:cubicBezTo>
                    <a:pt x="1664684" y="1152525"/>
                    <a:pt x="1680401" y="1156240"/>
                    <a:pt x="1696022" y="1160431"/>
                  </a:cubicBezTo>
                  <a:cubicBezTo>
                    <a:pt x="1702784" y="1162241"/>
                    <a:pt x="1709928" y="1164336"/>
                    <a:pt x="1715739" y="1168051"/>
                  </a:cubicBezTo>
                  <a:cubicBezTo>
                    <a:pt x="1732026" y="1178338"/>
                    <a:pt x="1749457" y="1185291"/>
                    <a:pt x="1768602" y="1182529"/>
                  </a:cubicBezTo>
                  <a:cubicBezTo>
                    <a:pt x="1783937" y="1180338"/>
                    <a:pt x="1796796" y="1185958"/>
                    <a:pt x="1806321" y="1194721"/>
                  </a:cubicBezTo>
                  <a:cubicBezTo>
                    <a:pt x="1823657" y="1210628"/>
                    <a:pt x="1842230" y="1207008"/>
                    <a:pt x="1860709" y="1201865"/>
                  </a:cubicBezTo>
                  <a:cubicBezTo>
                    <a:pt x="1870234" y="1199198"/>
                    <a:pt x="1878044" y="1199579"/>
                    <a:pt x="1887093" y="1202150"/>
                  </a:cubicBezTo>
                  <a:cubicBezTo>
                    <a:pt x="1908048" y="1208151"/>
                    <a:pt x="1922050" y="1224439"/>
                    <a:pt x="1935575" y="1238726"/>
                  </a:cubicBezTo>
                  <a:cubicBezTo>
                    <a:pt x="1947101" y="1250918"/>
                    <a:pt x="1960055" y="1257776"/>
                    <a:pt x="1974247" y="1262920"/>
                  </a:cubicBezTo>
                  <a:cubicBezTo>
                    <a:pt x="1992154" y="1269492"/>
                    <a:pt x="2006346" y="1267016"/>
                    <a:pt x="2014919" y="1251204"/>
                  </a:cubicBezTo>
                  <a:cubicBezTo>
                    <a:pt x="2017300" y="1246727"/>
                    <a:pt x="2021491" y="1241488"/>
                    <a:pt x="2025968" y="1240155"/>
                  </a:cubicBezTo>
                  <a:cubicBezTo>
                    <a:pt x="2047589" y="1233488"/>
                    <a:pt x="2069497" y="1223772"/>
                    <a:pt x="2092643" y="1229678"/>
                  </a:cubicBezTo>
                  <a:cubicBezTo>
                    <a:pt x="2124647" y="1237774"/>
                    <a:pt x="2155889" y="1237298"/>
                    <a:pt x="2187893" y="1229297"/>
                  </a:cubicBezTo>
                  <a:cubicBezTo>
                    <a:pt x="2239804" y="1216343"/>
                    <a:pt x="2291715" y="1202627"/>
                    <a:pt x="2346294" y="1205484"/>
                  </a:cubicBezTo>
                  <a:cubicBezTo>
                    <a:pt x="2355342" y="1205960"/>
                    <a:pt x="2366105" y="1200150"/>
                    <a:pt x="2373916" y="1194435"/>
                  </a:cubicBezTo>
                  <a:cubicBezTo>
                    <a:pt x="2388870" y="1183577"/>
                    <a:pt x="2388203" y="1182719"/>
                    <a:pt x="2404967" y="1191673"/>
                  </a:cubicBezTo>
                  <a:cubicBezTo>
                    <a:pt x="2408968" y="1193864"/>
                    <a:pt x="2413921" y="1195197"/>
                    <a:pt x="2416874" y="1198436"/>
                  </a:cubicBezTo>
                  <a:cubicBezTo>
                    <a:pt x="2431923" y="1214914"/>
                    <a:pt x="2450497" y="1210913"/>
                    <a:pt x="2468975" y="1208532"/>
                  </a:cubicBezTo>
                  <a:cubicBezTo>
                    <a:pt x="2472214" y="1208056"/>
                    <a:pt x="2476119" y="1207389"/>
                    <a:pt x="2478882" y="1208723"/>
                  </a:cubicBezTo>
                  <a:cubicBezTo>
                    <a:pt x="2491359" y="1214723"/>
                    <a:pt x="2501932" y="1212628"/>
                    <a:pt x="2512791" y="1204436"/>
                  </a:cubicBezTo>
                  <a:cubicBezTo>
                    <a:pt x="2522220" y="1197388"/>
                    <a:pt x="2533079" y="1193197"/>
                    <a:pt x="2544223" y="1201960"/>
                  </a:cubicBezTo>
                  <a:cubicBezTo>
                    <a:pt x="2568988" y="1221391"/>
                    <a:pt x="2595467" y="1222343"/>
                    <a:pt x="2623471" y="1210056"/>
                  </a:cubicBezTo>
                  <a:cubicBezTo>
                    <a:pt x="2643473" y="1201293"/>
                    <a:pt x="2663190" y="1199293"/>
                    <a:pt x="2684241" y="1208151"/>
                  </a:cubicBezTo>
                  <a:cubicBezTo>
                    <a:pt x="2692337" y="1211580"/>
                    <a:pt x="2702814" y="1209294"/>
                    <a:pt x="2712244" y="1210056"/>
                  </a:cubicBezTo>
                  <a:cubicBezTo>
                    <a:pt x="2717578" y="1210437"/>
                    <a:pt x="2723484" y="1210532"/>
                    <a:pt x="2728055" y="1212914"/>
                  </a:cubicBezTo>
                  <a:cubicBezTo>
                    <a:pt x="2740248" y="1219010"/>
                    <a:pt x="2751582" y="1226820"/>
                    <a:pt x="2763869" y="1232821"/>
                  </a:cubicBezTo>
                  <a:cubicBezTo>
                    <a:pt x="2769775" y="1235678"/>
                    <a:pt x="2776823" y="1237202"/>
                    <a:pt x="2783491" y="1237298"/>
                  </a:cubicBezTo>
                  <a:cubicBezTo>
                    <a:pt x="2803208" y="1237774"/>
                    <a:pt x="2822925" y="1237774"/>
                    <a:pt x="2842546" y="1236917"/>
                  </a:cubicBezTo>
                  <a:cubicBezTo>
                    <a:pt x="2874931" y="1235583"/>
                    <a:pt x="2907792" y="1235297"/>
                    <a:pt x="2931128" y="1206913"/>
                  </a:cubicBezTo>
                  <a:cubicBezTo>
                    <a:pt x="2933034" y="1204627"/>
                    <a:pt x="2937129" y="1203293"/>
                    <a:pt x="2940368" y="1202912"/>
                  </a:cubicBezTo>
                  <a:cubicBezTo>
                    <a:pt x="2955322" y="1201103"/>
                    <a:pt x="2970657" y="1200912"/>
                    <a:pt x="2985421" y="1197959"/>
                  </a:cubicBezTo>
                  <a:cubicBezTo>
                    <a:pt x="2997232" y="1195578"/>
                    <a:pt x="3007043" y="1196340"/>
                    <a:pt x="3015996" y="1204722"/>
                  </a:cubicBezTo>
                  <a:cubicBezTo>
                    <a:pt x="3027712" y="1215771"/>
                    <a:pt x="3042000" y="1222248"/>
                    <a:pt x="3057621" y="1218724"/>
                  </a:cubicBezTo>
                  <a:cubicBezTo>
                    <a:pt x="3073241" y="1215295"/>
                    <a:pt x="3083528" y="1222724"/>
                    <a:pt x="3095054" y="1230440"/>
                  </a:cubicBezTo>
                  <a:cubicBezTo>
                    <a:pt x="3103436" y="1236059"/>
                    <a:pt x="3112961" y="1243108"/>
                    <a:pt x="3122295" y="1243679"/>
                  </a:cubicBezTo>
                  <a:cubicBezTo>
                    <a:pt x="3143441" y="1244917"/>
                    <a:pt x="3161634" y="1264539"/>
                    <a:pt x="3184589" y="1253395"/>
                  </a:cubicBezTo>
                  <a:cubicBezTo>
                    <a:pt x="3186113" y="1252633"/>
                    <a:pt x="3188875" y="1254538"/>
                    <a:pt x="3191066" y="1255014"/>
                  </a:cubicBezTo>
                  <a:cubicBezTo>
                    <a:pt x="3208592" y="1258634"/>
                    <a:pt x="3225070" y="1255109"/>
                    <a:pt x="3237929" y="1243203"/>
                  </a:cubicBezTo>
                  <a:cubicBezTo>
                    <a:pt x="3254788" y="1227677"/>
                    <a:pt x="3273457" y="1226153"/>
                    <a:pt x="3294221" y="1231202"/>
                  </a:cubicBezTo>
                  <a:cubicBezTo>
                    <a:pt x="3300889" y="1232821"/>
                    <a:pt x="3307557" y="1233964"/>
                    <a:pt x="3314319" y="1235297"/>
                  </a:cubicBezTo>
                  <a:cubicBezTo>
                    <a:pt x="3323463" y="1237202"/>
                    <a:pt x="3332703" y="1239203"/>
                    <a:pt x="3341846" y="1241108"/>
                  </a:cubicBezTo>
                  <a:cubicBezTo>
                    <a:pt x="3350705" y="1243013"/>
                    <a:pt x="3360516" y="1246251"/>
                    <a:pt x="3367373" y="1238060"/>
                  </a:cubicBezTo>
                  <a:cubicBezTo>
                    <a:pt x="3373279" y="1231011"/>
                    <a:pt x="3377470" y="1231678"/>
                    <a:pt x="3382899" y="1237774"/>
                  </a:cubicBezTo>
                  <a:cubicBezTo>
                    <a:pt x="3401759" y="1259110"/>
                    <a:pt x="3424619" y="1272445"/>
                    <a:pt x="3453765" y="1273397"/>
                  </a:cubicBezTo>
                  <a:cubicBezTo>
                    <a:pt x="3459766" y="1273588"/>
                    <a:pt x="3465862" y="1274921"/>
                    <a:pt x="3471767" y="1276350"/>
                  </a:cubicBezTo>
                  <a:cubicBezTo>
                    <a:pt x="3475387" y="1277207"/>
                    <a:pt x="3479769" y="1278160"/>
                    <a:pt x="3481959" y="1280732"/>
                  </a:cubicBezTo>
                  <a:cubicBezTo>
                    <a:pt x="3499009" y="1300353"/>
                    <a:pt x="3520250" y="1313974"/>
                    <a:pt x="3543396" y="1324928"/>
                  </a:cubicBezTo>
                  <a:cubicBezTo>
                    <a:pt x="3551682" y="1328833"/>
                    <a:pt x="3560541" y="1332738"/>
                    <a:pt x="3569494" y="1333881"/>
                  </a:cubicBezTo>
                  <a:cubicBezTo>
                    <a:pt x="3578828" y="1335024"/>
                    <a:pt x="3588639" y="1333119"/>
                    <a:pt x="3598164" y="1332071"/>
                  </a:cubicBezTo>
                  <a:cubicBezTo>
                    <a:pt x="3603784" y="1331500"/>
                    <a:pt x="3610261" y="1331595"/>
                    <a:pt x="3614738" y="1328833"/>
                  </a:cubicBezTo>
                  <a:cubicBezTo>
                    <a:pt x="3628930" y="1320165"/>
                    <a:pt x="3642646" y="1310831"/>
                    <a:pt x="3655886" y="1300734"/>
                  </a:cubicBezTo>
                  <a:cubicBezTo>
                    <a:pt x="3667221" y="1292066"/>
                    <a:pt x="3669507" y="1290828"/>
                    <a:pt x="3679317" y="1301687"/>
                  </a:cubicBezTo>
                  <a:cubicBezTo>
                    <a:pt x="3689414" y="1312831"/>
                    <a:pt x="3701987" y="1318641"/>
                    <a:pt x="3715893" y="1321022"/>
                  </a:cubicBezTo>
                  <a:cubicBezTo>
                    <a:pt x="3737896" y="1324737"/>
                    <a:pt x="3760089" y="1327880"/>
                    <a:pt x="3782282" y="1329690"/>
                  </a:cubicBezTo>
                  <a:cubicBezTo>
                    <a:pt x="3802380" y="1331309"/>
                    <a:pt x="3812000" y="1322546"/>
                    <a:pt x="3816001" y="1302639"/>
                  </a:cubicBezTo>
                  <a:cubicBezTo>
                    <a:pt x="3818287" y="1291590"/>
                    <a:pt x="3821240" y="1279588"/>
                    <a:pt x="3833431" y="1276636"/>
                  </a:cubicBezTo>
                  <a:cubicBezTo>
                    <a:pt x="3853339" y="1271873"/>
                    <a:pt x="3874008" y="1269778"/>
                    <a:pt x="3883819" y="1246442"/>
                  </a:cubicBezTo>
                  <a:cubicBezTo>
                    <a:pt x="3889248" y="1251585"/>
                    <a:pt x="3892582" y="1254633"/>
                    <a:pt x="3895821" y="1257681"/>
                  </a:cubicBezTo>
                  <a:cubicBezTo>
                    <a:pt x="3904774" y="1266158"/>
                    <a:pt x="3923347" y="1269778"/>
                    <a:pt x="3932778" y="1262444"/>
                  </a:cubicBezTo>
                  <a:cubicBezTo>
                    <a:pt x="3946684" y="1251776"/>
                    <a:pt x="3959448" y="1253776"/>
                    <a:pt x="3972782" y="1262063"/>
                  </a:cubicBezTo>
                  <a:cubicBezTo>
                    <a:pt x="3995071" y="1275779"/>
                    <a:pt x="4019931" y="1272635"/>
                    <a:pt x="4042505" y="1267111"/>
                  </a:cubicBezTo>
                  <a:cubicBezTo>
                    <a:pt x="4059555" y="1263015"/>
                    <a:pt x="4077748" y="1255490"/>
                    <a:pt x="4088892" y="1238250"/>
                  </a:cubicBezTo>
                  <a:cubicBezTo>
                    <a:pt x="4092416" y="1232726"/>
                    <a:pt x="4100322" y="1229963"/>
                    <a:pt x="4106609" y="1226344"/>
                  </a:cubicBezTo>
                  <a:cubicBezTo>
                    <a:pt x="4111848" y="1223391"/>
                    <a:pt x="4117372" y="1220629"/>
                    <a:pt x="4123182" y="1218724"/>
                  </a:cubicBezTo>
                  <a:cubicBezTo>
                    <a:pt x="4129373" y="1216628"/>
                    <a:pt x="4136232" y="1213580"/>
                    <a:pt x="4142328" y="1214438"/>
                  </a:cubicBezTo>
                  <a:cubicBezTo>
                    <a:pt x="4160806" y="1216914"/>
                    <a:pt x="4175475" y="1212056"/>
                    <a:pt x="4188524" y="1198245"/>
                  </a:cubicBezTo>
                  <a:cubicBezTo>
                    <a:pt x="4195287" y="1191101"/>
                    <a:pt x="4205288" y="1182434"/>
                    <a:pt x="4213860" y="1182338"/>
                  </a:cubicBezTo>
                  <a:cubicBezTo>
                    <a:pt x="4234720" y="1182053"/>
                    <a:pt x="4252055" y="1175195"/>
                    <a:pt x="4270820" y="1167003"/>
                  </a:cubicBezTo>
                  <a:cubicBezTo>
                    <a:pt x="4282916" y="1161764"/>
                    <a:pt x="4296632" y="1158145"/>
                    <a:pt x="4309587" y="1153287"/>
                  </a:cubicBezTo>
                  <a:cubicBezTo>
                    <a:pt x="4324731" y="1147572"/>
                    <a:pt x="4341210" y="1145477"/>
                    <a:pt x="4350449" y="1129665"/>
                  </a:cubicBezTo>
                  <a:cubicBezTo>
                    <a:pt x="4351496" y="1127951"/>
                    <a:pt x="4354640" y="1127665"/>
                    <a:pt x="4356164" y="1126046"/>
                  </a:cubicBezTo>
                  <a:cubicBezTo>
                    <a:pt x="4361021" y="1121093"/>
                    <a:pt x="4367308" y="1116521"/>
                    <a:pt x="4369880" y="1110520"/>
                  </a:cubicBezTo>
                  <a:cubicBezTo>
                    <a:pt x="4377309" y="1092994"/>
                    <a:pt x="4383119" y="1074896"/>
                    <a:pt x="4389787" y="1057085"/>
                  </a:cubicBezTo>
                  <a:cubicBezTo>
                    <a:pt x="4391216" y="1053275"/>
                    <a:pt x="4392549" y="1048417"/>
                    <a:pt x="4395502" y="1046226"/>
                  </a:cubicBezTo>
                  <a:cubicBezTo>
                    <a:pt x="4412552" y="1033653"/>
                    <a:pt x="4429888" y="1021556"/>
                    <a:pt x="4447413" y="1009650"/>
                  </a:cubicBezTo>
                  <a:cubicBezTo>
                    <a:pt x="4454462" y="1004887"/>
                    <a:pt x="4460367" y="1007555"/>
                    <a:pt x="4466654" y="1013079"/>
                  </a:cubicBezTo>
                  <a:cubicBezTo>
                    <a:pt x="4472750" y="1018318"/>
                    <a:pt x="4480275" y="1023747"/>
                    <a:pt x="4487894" y="1025081"/>
                  </a:cubicBezTo>
                  <a:cubicBezTo>
                    <a:pt x="4503135" y="1027652"/>
                    <a:pt x="4518946" y="1028224"/>
                    <a:pt x="4534472" y="1028224"/>
                  </a:cubicBezTo>
                  <a:cubicBezTo>
                    <a:pt x="4540282" y="1028224"/>
                    <a:pt x="4546473" y="1024795"/>
                    <a:pt x="4551903" y="1022033"/>
                  </a:cubicBezTo>
                  <a:cubicBezTo>
                    <a:pt x="4562189" y="1016794"/>
                    <a:pt x="4571714" y="1009745"/>
                    <a:pt x="4582382" y="1005364"/>
                  </a:cubicBezTo>
                  <a:cubicBezTo>
                    <a:pt x="4594765" y="1000316"/>
                    <a:pt x="4602194" y="992219"/>
                    <a:pt x="4605909" y="979551"/>
                  </a:cubicBezTo>
                  <a:cubicBezTo>
                    <a:pt x="4611434" y="960692"/>
                    <a:pt x="4624579" y="947547"/>
                    <a:pt x="4640104" y="936879"/>
                  </a:cubicBezTo>
                  <a:cubicBezTo>
                    <a:pt x="4659821" y="923258"/>
                    <a:pt x="4683348" y="923925"/>
                    <a:pt x="4705731" y="920591"/>
                  </a:cubicBezTo>
                  <a:cubicBezTo>
                    <a:pt x="4714304" y="919353"/>
                    <a:pt x="4723162" y="918305"/>
                    <a:pt x="4730973" y="915162"/>
                  </a:cubicBezTo>
                  <a:cubicBezTo>
                    <a:pt x="4760595" y="903351"/>
                    <a:pt x="4790218" y="892112"/>
                    <a:pt x="4822794" y="892397"/>
                  </a:cubicBezTo>
                  <a:cubicBezTo>
                    <a:pt x="4825460" y="892397"/>
                    <a:pt x="4828128" y="892112"/>
                    <a:pt x="4830794" y="891635"/>
                  </a:cubicBezTo>
                  <a:cubicBezTo>
                    <a:pt x="4853940" y="887730"/>
                    <a:pt x="4877848" y="886206"/>
                    <a:pt x="4894421" y="865442"/>
                  </a:cubicBezTo>
                  <a:cubicBezTo>
                    <a:pt x="4897469" y="861632"/>
                    <a:pt x="4904422" y="860489"/>
                    <a:pt x="4909756" y="858964"/>
                  </a:cubicBezTo>
                  <a:cubicBezTo>
                    <a:pt x="4918996" y="856488"/>
                    <a:pt x="4925188" y="851440"/>
                    <a:pt x="4928521" y="842391"/>
                  </a:cubicBezTo>
                  <a:cubicBezTo>
                    <a:pt x="4934141" y="826770"/>
                    <a:pt x="4940808" y="811435"/>
                    <a:pt x="4945857" y="795623"/>
                  </a:cubicBezTo>
                  <a:cubicBezTo>
                    <a:pt x="4949381" y="784765"/>
                    <a:pt x="4955953" y="778764"/>
                    <a:pt x="4966145" y="774287"/>
                  </a:cubicBezTo>
                  <a:cubicBezTo>
                    <a:pt x="4971860" y="771811"/>
                    <a:pt x="4976813" y="766382"/>
                    <a:pt x="4980909" y="761333"/>
                  </a:cubicBezTo>
                  <a:cubicBezTo>
                    <a:pt x="4985862" y="755237"/>
                    <a:pt x="4988433" y="747141"/>
                    <a:pt x="4993862" y="741712"/>
                  </a:cubicBezTo>
                  <a:cubicBezTo>
                    <a:pt x="5007102" y="728186"/>
                    <a:pt x="5011198" y="713232"/>
                    <a:pt x="5006816" y="694754"/>
                  </a:cubicBezTo>
                  <a:cubicBezTo>
                    <a:pt x="5002911" y="678371"/>
                    <a:pt x="5013198" y="656463"/>
                    <a:pt x="5026724" y="653129"/>
                  </a:cubicBezTo>
                  <a:cubicBezTo>
                    <a:pt x="5041678" y="649414"/>
                    <a:pt x="5051965" y="640271"/>
                    <a:pt x="5062538" y="630079"/>
                  </a:cubicBezTo>
                  <a:cubicBezTo>
                    <a:pt x="5068443" y="624364"/>
                    <a:pt x="5076730" y="619411"/>
                    <a:pt x="5084731" y="617982"/>
                  </a:cubicBezTo>
                  <a:cubicBezTo>
                    <a:pt x="5115116" y="612458"/>
                    <a:pt x="5143786" y="619220"/>
                    <a:pt x="5172647" y="630174"/>
                  </a:cubicBezTo>
                  <a:cubicBezTo>
                    <a:pt x="5191506" y="637318"/>
                    <a:pt x="5212461" y="639223"/>
                    <a:pt x="5232654" y="642080"/>
                  </a:cubicBezTo>
                  <a:cubicBezTo>
                    <a:pt x="5238941" y="642937"/>
                    <a:pt x="5246942" y="641033"/>
                    <a:pt x="5252371" y="637508"/>
                  </a:cubicBezTo>
                  <a:cubicBezTo>
                    <a:pt x="5271421" y="625316"/>
                    <a:pt x="5290376" y="612743"/>
                    <a:pt x="5308092" y="598646"/>
                  </a:cubicBezTo>
                  <a:cubicBezTo>
                    <a:pt x="5324571" y="585407"/>
                    <a:pt x="5343144" y="579882"/>
                    <a:pt x="5363147" y="581311"/>
                  </a:cubicBezTo>
                  <a:cubicBezTo>
                    <a:pt x="5377720" y="582359"/>
                    <a:pt x="5390864" y="579977"/>
                    <a:pt x="5404580" y="576358"/>
                  </a:cubicBezTo>
                  <a:cubicBezTo>
                    <a:pt x="5416010" y="573310"/>
                    <a:pt x="5428583" y="571214"/>
                    <a:pt x="5440203" y="572548"/>
                  </a:cubicBezTo>
                  <a:cubicBezTo>
                    <a:pt x="5456491" y="574453"/>
                    <a:pt x="5469922" y="571691"/>
                    <a:pt x="5482971" y="561880"/>
                  </a:cubicBezTo>
                  <a:cubicBezTo>
                    <a:pt x="5489924" y="556641"/>
                    <a:pt x="5498878" y="553879"/>
                    <a:pt x="5507165" y="550259"/>
                  </a:cubicBezTo>
                  <a:cubicBezTo>
                    <a:pt x="5519928" y="544640"/>
                    <a:pt x="5533168" y="539877"/>
                    <a:pt x="5545645" y="533591"/>
                  </a:cubicBezTo>
                  <a:cubicBezTo>
                    <a:pt x="5559076" y="526923"/>
                    <a:pt x="5571363" y="517684"/>
                    <a:pt x="5585079" y="511969"/>
                  </a:cubicBezTo>
                  <a:cubicBezTo>
                    <a:pt x="5599843" y="505778"/>
                    <a:pt x="5609368" y="496348"/>
                    <a:pt x="5615368" y="481679"/>
                  </a:cubicBezTo>
                  <a:cubicBezTo>
                    <a:pt x="5619179" y="472440"/>
                    <a:pt x="5624417" y="462629"/>
                    <a:pt x="5631656" y="456152"/>
                  </a:cubicBezTo>
                  <a:cubicBezTo>
                    <a:pt x="5646611" y="442913"/>
                    <a:pt x="5664136" y="432625"/>
                    <a:pt x="5679377" y="419576"/>
                  </a:cubicBezTo>
                  <a:cubicBezTo>
                    <a:pt x="5700808" y="401288"/>
                    <a:pt x="5720620" y="381857"/>
                    <a:pt x="5722525" y="350615"/>
                  </a:cubicBezTo>
                  <a:cubicBezTo>
                    <a:pt x="5723572" y="333375"/>
                    <a:pt x="5732716" y="326041"/>
                    <a:pt x="5749576" y="321945"/>
                  </a:cubicBezTo>
                  <a:cubicBezTo>
                    <a:pt x="5755195" y="320612"/>
                    <a:pt x="5763197" y="318040"/>
                    <a:pt x="5764911" y="313849"/>
                  </a:cubicBezTo>
                  <a:cubicBezTo>
                    <a:pt x="5770054" y="301371"/>
                    <a:pt x="5780722" y="298895"/>
                    <a:pt x="5791009" y="293942"/>
                  </a:cubicBezTo>
                  <a:cubicBezTo>
                    <a:pt x="5797201" y="290989"/>
                    <a:pt x="5804821" y="285179"/>
                    <a:pt x="5806440" y="279178"/>
                  </a:cubicBezTo>
                  <a:cubicBezTo>
                    <a:pt x="5813107" y="254889"/>
                    <a:pt x="5831395" y="240602"/>
                    <a:pt x="5848636" y="224885"/>
                  </a:cubicBezTo>
                  <a:cubicBezTo>
                    <a:pt x="5853684" y="220218"/>
                    <a:pt x="5859113" y="214884"/>
                    <a:pt x="5861590" y="208788"/>
                  </a:cubicBezTo>
                  <a:cubicBezTo>
                    <a:pt x="5866829" y="195643"/>
                    <a:pt x="5874639" y="186118"/>
                    <a:pt x="5888355" y="181166"/>
                  </a:cubicBezTo>
                  <a:cubicBezTo>
                    <a:pt x="5892736" y="179642"/>
                    <a:pt x="5896737" y="176117"/>
                    <a:pt x="5900071" y="172784"/>
                  </a:cubicBezTo>
                  <a:cubicBezTo>
                    <a:pt x="5907215" y="165545"/>
                    <a:pt x="5913215" y="157067"/>
                    <a:pt x="5920740" y="150305"/>
                  </a:cubicBezTo>
                  <a:cubicBezTo>
                    <a:pt x="5939885" y="132874"/>
                    <a:pt x="5958840" y="115729"/>
                    <a:pt x="5969985" y="91345"/>
                  </a:cubicBezTo>
                  <a:cubicBezTo>
                    <a:pt x="5975413" y="79439"/>
                    <a:pt x="5981605" y="66485"/>
                    <a:pt x="5991130" y="58293"/>
                  </a:cubicBezTo>
                  <a:cubicBezTo>
                    <a:pt x="6003227" y="47911"/>
                    <a:pt x="6019133" y="42005"/>
                    <a:pt x="6033325" y="33909"/>
                  </a:cubicBezTo>
                  <a:cubicBezTo>
                    <a:pt x="6040469" y="29813"/>
                    <a:pt x="6047137" y="24860"/>
                    <a:pt x="6054376" y="20955"/>
                  </a:cubicBezTo>
                  <a:cubicBezTo>
                    <a:pt x="6067234" y="14097"/>
                    <a:pt x="6080379" y="7715"/>
                    <a:pt x="6095524" y="0"/>
                  </a:cubicBezTo>
                  <a:close/>
                </a:path>
              </a:pathLst>
            </a:custGeom>
            <a:blipFill dpi="0" rotWithShape="1">
              <a:blip r:embed="rId2"/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013" dirty="0"/>
            </a:p>
          </p:txBody>
        </p:sp>
      </p:grpSp>
    </p:spTree>
    <p:extLst>
      <p:ext uri="{BB962C8B-B14F-4D97-AF65-F5344CB8AC3E}">
        <p14:creationId xmlns:p14="http://schemas.microsoft.com/office/powerpoint/2010/main" val="32164364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am/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D33B0-D721-4F3E-9286-86AC654B8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524001"/>
            <a:ext cx="8001000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67B97A-1940-4204-846E-D2223B1E8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B8AFB4-C810-4889-829B-A127BA70D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154F189-2BB3-4370-8B80-6337B3710F9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71500" y="2547940"/>
            <a:ext cx="8001000" cy="32935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BCBC8A-1917-4560-B937-D8B1DDF0D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>
              <a:solidFill>
                <a:schemeClr val="tx1">
                  <a:alpha val="7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7355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01199FB-8A5D-406C-942C-7A4783EBC1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24029" y="1"/>
            <a:ext cx="1111999" cy="6857998"/>
          </a:xfrm>
          <a:custGeom>
            <a:avLst/>
            <a:gdLst>
              <a:gd name="connsiteX0" fmla="*/ 604365 w 1482665"/>
              <a:gd name="connsiteY0" fmla="*/ 0 h 6857998"/>
              <a:gd name="connsiteX1" fmla="*/ 609263 w 1482665"/>
              <a:gd name="connsiteY1" fmla="*/ 27013 h 6857998"/>
              <a:gd name="connsiteX2" fmla="*/ 626139 w 1482665"/>
              <a:gd name="connsiteY2" fmla="*/ 44217 h 6857998"/>
              <a:gd name="connsiteX3" fmla="*/ 669163 w 1482665"/>
              <a:gd name="connsiteY3" fmla="*/ 94234 h 6857998"/>
              <a:gd name="connsiteX4" fmla="*/ 712570 w 1482665"/>
              <a:gd name="connsiteY4" fmla="*/ 196630 h 6857998"/>
              <a:gd name="connsiteX5" fmla="*/ 713292 w 1482665"/>
              <a:gd name="connsiteY5" fmla="*/ 225451 h 6857998"/>
              <a:gd name="connsiteX6" fmla="*/ 663568 w 1482665"/>
              <a:gd name="connsiteY6" fmla="*/ 303070 h 6857998"/>
              <a:gd name="connsiteX7" fmla="*/ 644217 w 1482665"/>
              <a:gd name="connsiteY7" fmla="*/ 340422 h 6857998"/>
              <a:gd name="connsiteX8" fmla="*/ 611823 w 1482665"/>
              <a:gd name="connsiteY8" fmla="*/ 444389 h 6857998"/>
              <a:gd name="connsiteX9" fmla="*/ 604997 w 1482665"/>
              <a:gd name="connsiteY9" fmla="*/ 453430 h 6857998"/>
              <a:gd name="connsiteX10" fmla="*/ 521643 w 1482665"/>
              <a:gd name="connsiteY10" fmla="*/ 535653 h 6857998"/>
              <a:gd name="connsiteX11" fmla="*/ 507802 w 1482665"/>
              <a:gd name="connsiteY11" fmla="*/ 553752 h 6857998"/>
              <a:gd name="connsiteX12" fmla="*/ 485734 w 1482665"/>
              <a:gd name="connsiteY12" fmla="*/ 576048 h 6857998"/>
              <a:gd name="connsiteX13" fmla="*/ 445182 w 1482665"/>
              <a:gd name="connsiteY13" fmla="*/ 643072 h 6857998"/>
              <a:gd name="connsiteX14" fmla="*/ 437493 w 1482665"/>
              <a:gd name="connsiteY14" fmla="*/ 722208 h 6857998"/>
              <a:gd name="connsiteX15" fmla="*/ 423498 w 1482665"/>
              <a:gd name="connsiteY15" fmla="*/ 818181 h 6857998"/>
              <a:gd name="connsiteX16" fmla="*/ 411910 w 1482665"/>
              <a:gd name="connsiteY16" fmla="*/ 858840 h 6857998"/>
              <a:gd name="connsiteX17" fmla="*/ 392694 w 1482665"/>
              <a:gd name="connsiteY17" fmla="*/ 966766 h 6857998"/>
              <a:gd name="connsiteX18" fmla="*/ 375276 w 1482665"/>
              <a:gd name="connsiteY18" fmla="*/ 1044113 h 6857998"/>
              <a:gd name="connsiteX19" fmla="*/ 370946 w 1482665"/>
              <a:gd name="connsiteY19" fmla="*/ 1153742 h 6857998"/>
              <a:gd name="connsiteX20" fmla="*/ 375180 w 1482665"/>
              <a:gd name="connsiteY20" fmla="*/ 1206343 h 6857998"/>
              <a:gd name="connsiteX21" fmla="*/ 311155 w 1482665"/>
              <a:gd name="connsiteY21" fmla="*/ 1309565 h 6857998"/>
              <a:gd name="connsiteX22" fmla="*/ 270005 w 1482665"/>
              <a:gd name="connsiteY22" fmla="*/ 1390995 h 6857998"/>
              <a:gd name="connsiteX23" fmla="*/ 300742 w 1482665"/>
              <a:gd name="connsiteY23" fmla="*/ 1469872 h 6857998"/>
              <a:gd name="connsiteX24" fmla="*/ 324761 w 1482665"/>
              <a:gd name="connsiteY24" fmla="*/ 1489867 h 6857998"/>
              <a:gd name="connsiteX25" fmla="*/ 357764 w 1482665"/>
              <a:gd name="connsiteY25" fmla="*/ 1620763 h 6857998"/>
              <a:gd name="connsiteX26" fmla="*/ 375859 w 1482665"/>
              <a:gd name="connsiteY26" fmla="*/ 1810408 h 6857998"/>
              <a:gd name="connsiteX27" fmla="*/ 452120 w 1482665"/>
              <a:gd name="connsiteY27" fmla="*/ 2121573 h 6857998"/>
              <a:gd name="connsiteX28" fmla="*/ 479154 w 1482665"/>
              <a:gd name="connsiteY28" fmla="*/ 2174579 h 6857998"/>
              <a:gd name="connsiteX29" fmla="*/ 490307 w 1482665"/>
              <a:gd name="connsiteY29" fmla="*/ 2235921 h 6857998"/>
              <a:gd name="connsiteX30" fmla="*/ 479004 w 1482665"/>
              <a:gd name="connsiteY30" fmla="*/ 2260869 h 6857998"/>
              <a:gd name="connsiteX31" fmla="*/ 468379 w 1482665"/>
              <a:gd name="connsiteY31" fmla="*/ 2366479 h 6857998"/>
              <a:gd name="connsiteX32" fmla="*/ 469801 w 1482665"/>
              <a:gd name="connsiteY32" fmla="*/ 2386246 h 6857998"/>
              <a:gd name="connsiteX33" fmla="*/ 484511 w 1482665"/>
              <a:gd name="connsiteY33" fmla="*/ 2453006 h 6857998"/>
              <a:gd name="connsiteX34" fmla="*/ 495165 w 1482665"/>
              <a:gd name="connsiteY34" fmla="*/ 2515160 h 6857998"/>
              <a:gd name="connsiteX35" fmla="*/ 493463 w 1482665"/>
              <a:gd name="connsiteY35" fmla="*/ 2674477 h 6857998"/>
              <a:gd name="connsiteX36" fmla="*/ 508318 w 1482665"/>
              <a:gd name="connsiteY36" fmla="*/ 2795170 h 6857998"/>
              <a:gd name="connsiteX37" fmla="*/ 509620 w 1482665"/>
              <a:gd name="connsiteY37" fmla="*/ 2851292 h 6857998"/>
              <a:gd name="connsiteX38" fmla="*/ 506806 w 1482665"/>
              <a:gd name="connsiteY38" fmla="*/ 2883305 h 6857998"/>
              <a:gd name="connsiteX39" fmla="*/ 473674 w 1482665"/>
              <a:gd name="connsiteY39" fmla="*/ 2958260 h 6857998"/>
              <a:gd name="connsiteX40" fmla="*/ 468328 w 1482665"/>
              <a:gd name="connsiteY40" fmla="*/ 2998159 h 6857998"/>
              <a:gd name="connsiteX41" fmla="*/ 479836 w 1482665"/>
              <a:gd name="connsiteY41" fmla="*/ 3115713 h 6857998"/>
              <a:gd name="connsiteX42" fmla="*/ 555720 w 1482665"/>
              <a:gd name="connsiteY42" fmla="*/ 3286686 h 6857998"/>
              <a:gd name="connsiteX43" fmla="*/ 565371 w 1482665"/>
              <a:gd name="connsiteY43" fmla="*/ 3304362 h 6857998"/>
              <a:gd name="connsiteX44" fmla="*/ 583436 w 1482665"/>
              <a:gd name="connsiteY44" fmla="*/ 3393195 h 6857998"/>
              <a:gd name="connsiteX45" fmla="*/ 575531 w 1482665"/>
              <a:gd name="connsiteY45" fmla="*/ 3455326 h 6857998"/>
              <a:gd name="connsiteX46" fmla="*/ 554223 w 1482665"/>
              <a:gd name="connsiteY46" fmla="*/ 3496130 h 6857998"/>
              <a:gd name="connsiteX47" fmla="*/ 553961 w 1482665"/>
              <a:gd name="connsiteY47" fmla="*/ 3498197 h 6857998"/>
              <a:gd name="connsiteX48" fmla="*/ 553960 w 1482665"/>
              <a:gd name="connsiteY48" fmla="*/ 3498197 h 6857998"/>
              <a:gd name="connsiteX49" fmla="*/ 551436 w 1482665"/>
              <a:gd name="connsiteY49" fmla="*/ 3518135 h 6857998"/>
              <a:gd name="connsiteX50" fmla="*/ 555218 w 1482665"/>
              <a:gd name="connsiteY50" fmla="*/ 3540779 h 6857998"/>
              <a:gd name="connsiteX51" fmla="*/ 538695 w 1482665"/>
              <a:gd name="connsiteY51" fmla="*/ 3617469 h 6857998"/>
              <a:gd name="connsiteX52" fmla="*/ 517285 w 1482665"/>
              <a:gd name="connsiteY52" fmla="*/ 3674138 h 6857998"/>
              <a:gd name="connsiteX53" fmla="*/ 513668 w 1482665"/>
              <a:gd name="connsiteY53" fmla="*/ 3700065 h 6857998"/>
              <a:gd name="connsiteX54" fmla="*/ 513522 w 1482665"/>
              <a:gd name="connsiteY54" fmla="*/ 3700095 h 6857998"/>
              <a:gd name="connsiteX55" fmla="*/ 513667 w 1482665"/>
              <a:gd name="connsiteY55" fmla="*/ 3700066 h 6857998"/>
              <a:gd name="connsiteX56" fmla="*/ 512906 w 1482665"/>
              <a:gd name="connsiteY56" fmla="*/ 3705519 h 6857998"/>
              <a:gd name="connsiteX57" fmla="*/ 509270 w 1482665"/>
              <a:gd name="connsiteY57" fmla="*/ 3799980 h 6857998"/>
              <a:gd name="connsiteX58" fmla="*/ 507225 w 1482665"/>
              <a:gd name="connsiteY58" fmla="*/ 3813176 h 6857998"/>
              <a:gd name="connsiteX59" fmla="*/ 539280 w 1482665"/>
              <a:gd name="connsiteY59" fmla="*/ 3904366 h 6857998"/>
              <a:gd name="connsiteX60" fmla="*/ 573428 w 1482665"/>
              <a:gd name="connsiteY60" fmla="*/ 4014303 h 6857998"/>
              <a:gd name="connsiteX61" fmla="*/ 568930 w 1482665"/>
              <a:gd name="connsiteY61" fmla="*/ 4055079 h 6857998"/>
              <a:gd name="connsiteX62" fmla="*/ 562365 w 1482665"/>
              <a:gd name="connsiteY62" fmla="*/ 4110965 h 6857998"/>
              <a:gd name="connsiteX63" fmla="*/ 573083 w 1482665"/>
              <a:gd name="connsiteY63" fmla="*/ 4161253 h 6857998"/>
              <a:gd name="connsiteX64" fmla="*/ 576478 w 1482665"/>
              <a:gd name="connsiteY64" fmla="*/ 4192125 h 6857998"/>
              <a:gd name="connsiteX65" fmla="*/ 518425 w 1482665"/>
              <a:gd name="connsiteY65" fmla="*/ 4339756 h 6857998"/>
              <a:gd name="connsiteX66" fmla="*/ 515819 w 1482665"/>
              <a:gd name="connsiteY66" fmla="*/ 4376151 h 6857998"/>
              <a:gd name="connsiteX67" fmla="*/ 508946 w 1482665"/>
              <a:gd name="connsiteY67" fmla="*/ 4397248 h 6857998"/>
              <a:gd name="connsiteX68" fmla="*/ 432100 w 1482665"/>
              <a:gd name="connsiteY68" fmla="*/ 4527661 h 6857998"/>
              <a:gd name="connsiteX69" fmla="*/ 419018 w 1482665"/>
              <a:gd name="connsiteY69" fmla="*/ 4581271 h 6857998"/>
              <a:gd name="connsiteX70" fmla="*/ 427842 w 1482665"/>
              <a:gd name="connsiteY70" fmla="*/ 4638045 h 6857998"/>
              <a:gd name="connsiteX71" fmla="*/ 437307 w 1482665"/>
              <a:gd name="connsiteY71" fmla="*/ 4670468 h 6857998"/>
              <a:gd name="connsiteX72" fmla="*/ 500763 w 1482665"/>
              <a:gd name="connsiteY72" fmla="*/ 4747310 h 6857998"/>
              <a:gd name="connsiteX73" fmla="*/ 503130 w 1482665"/>
              <a:gd name="connsiteY73" fmla="*/ 4794154 h 6857998"/>
              <a:gd name="connsiteX74" fmla="*/ 471276 w 1482665"/>
              <a:gd name="connsiteY74" fmla="*/ 4870525 h 6857998"/>
              <a:gd name="connsiteX75" fmla="*/ 466095 w 1482665"/>
              <a:gd name="connsiteY75" fmla="*/ 5004333 h 6857998"/>
              <a:gd name="connsiteX76" fmla="*/ 526112 w 1482665"/>
              <a:gd name="connsiteY76" fmla="*/ 5066571 h 6857998"/>
              <a:gd name="connsiteX77" fmla="*/ 581076 w 1482665"/>
              <a:gd name="connsiteY77" fmla="*/ 5096554 h 6857998"/>
              <a:gd name="connsiteX78" fmla="*/ 650387 w 1482665"/>
              <a:gd name="connsiteY78" fmla="*/ 5191419 h 6857998"/>
              <a:gd name="connsiteX79" fmla="*/ 630186 w 1482665"/>
              <a:gd name="connsiteY79" fmla="*/ 5217371 h 6857998"/>
              <a:gd name="connsiteX80" fmla="*/ 627425 w 1482665"/>
              <a:gd name="connsiteY80" fmla="*/ 5291847 h 6857998"/>
              <a:gd name="connsiteX81" fmla="*/ 635466 w 1482665"/>
              <a:gd name="connsiteY81" fmla="*/ 5371456 h 6857998"/>
              <a:gd name="connsiteX82" fmla="*/ 638101 w 1482665"/>
              <a:gd name="connsiteY82" fmla="*/ 5511248 h 6857998"/>
              <a:gd name="connsiteX83" fmla="*/ 704029 w 1482665"/>
              <a:gd name="connsiteY83" fmla="*/ 5598387 h 6857998"/>
              <a:gd name="connsiteX84" fmla="*/ 730967 w 1482665"/>
              <a:gd name="connsiteY84" fmla="*/ 5631508 h 6857998"/>
              <a:gd name="connsiteX85" fmla="*/ 749162 w 1482665"/>
              <a:gd name="connsiteY85" fmla="*/ 5663130 h 6857998"/>
              <a:gd name="connsiteX86" fmla="*/ 761184 w 1482665"/>
              <a:gd name="connsiteY86" fmla="*/ 5700484 h 6857998"/>
              <a:gd name="connsiteX87" fmla="*/ 801844 w 1482665"/>
              <a:gd name="connsiteY87" fmla="*/ 5789549 h 6857998"/>
              <a:gd name="connsiteX88" fmla="*/ 838139 w 1482665"/>
              <a:gd name="connsiteY88" fmla="*/ 5837118 h 6857998"/>
              <a:gd name="connsiteX89" fmla="*/ 879049 w 1482665"/>
              <a:gd name="connsiteY89" fmla="*/ 5947777 h 6857998"/>
              <a:gd name="connsiteX90" fmla="*/ 913424 w 1482665"/>
              <a:gd name="connsiteY90" fmla="*/ 6022496 h 6857998"/>
              <a:gd name="connsiteX91" fmla="*/ 967911 w 1482665"/>
              <a:gd name="connsiteY91" fmla="*/ 6099584 h 6857998"/>
              <a:gd name="connsiteX92" fmla="*/ 976160 w 1482665"/>
              <a:gd name="connsiteY92" fmla="*/ 6110307 h 6857998"/>
              <a:gd name="connsiteX93" fmla="*/ 1009580 w 1482665"/>
              <a:gd name="connsiteY93" fmla="*/ 6134800 h 6857998"/>
              <a:gd name="connsiteX94" fmla="*/ 1119632 w 1482665"/>
              <a:gd name="connsiteY94" fmla="*/ 6164726 h 6857998"/>
              <a:gd name="connsiteX95" fmla="*/ 1142302 w 1482665"/>
              <a:gd name="connsiteY95" fmla="*/ 6174132 h 6857998"/>
              <a:gd name="connsiteX96" fmla="*/ 1224601 w 1482665"/>
              <a:gd name="connsiteY96" fmla="*/ 6270869 h 6857998"/>
              <a:gd name="connsiteX97" fmla="*/ 1221274 w 1482665"/>
              <a:gd name="connsiteY97" fmla="*/ 6309817 h 6857998"/>
              <a:gd name="connsiteX98" fmla="*/ 1201234 w 1482665"/>
              <a:gd name="connsiteY98" fmla="*/ 6354305 h 6857998"/>
              <a:gd name="connsiteX99" fmla="*/ 1203453 w 1482665"/>
              <a:gd name="connsiteY99" fmla="*/ 6447651 h 6857998"/>
              <a:gd name="connsiteX100" fmla="*/ 1218957 w 1482665"/>
              <a:gd name="connsiteY100" fmla="*/ 6481243 h 6857998"/>
              <a:gd name="connsiteX101" fmla="*/ 1257705 w 1482665"/>
              <a:gd name="connsiteY101" fmla="*/ 6538915 h 6857998"/>
              <a:gd name="connsiteX102" fmla="*/ 1313400 w 1482665"/>
              <a:gd name="connsiteY102" fmla="*/ 6581077 h 6857998"/>
              <a:gd name="connsiteX103" fmla="*/ 1404616 w 1482665"/>
              <a:gd name="connsiteY103" fmla="*/ 6641421 h 6857998"/>
              <a:gd name="connsiteX104" fmla="*/ 1449003 w 1482665"/>
              <a:gd name="connsiteY104" fmla="*/ 6769170 h 6857998"/>
              <a:gd name="connsiteX105" fmla="*/ 1464411 w 1482665"/>
              <a:gd name="connsiteY105" fmla="*/ 6818457 h 6857998"/>
              <a:gd name="connsiteX106" fmla="*/ 1482665 w 1482665"/>
              <a:gd name="connsiteY106" fmla="*/ 6857998 h 6857998"/>
              <a:gd name="connsiteX107" fmla="*/ 1000755 w 1482665"/>
              <a:gd name="connsiteY107" fmla="*/ 6857998 h 6857998"/>
              <a:gd name="connsiteX108" fmla="*/ 979250 w 1482665"/>
              <a:gd name="connsiteY108" fmla="*/ 6816111 h 6857998"/>
              <a:gd name="connsiteX109" fmla="*/ 956780 w 1482665"/>
              <a:gd name="connsiteY109" fmla="*/ 6748151 h 6857998"/>
              <a:gd name="connsiteX110" fmla="*/ 908453 w 1482665"/>
              <a:gd name="connsiteY110" fmla="*/ 6640082 h 6857998"/>
              <a:gd name="connsiteX111" fmla="*/ 822909 w 1482665"/>
              <a:gd name="connsiteY111" fmla="*/ 6428288 h 6857998"/>
              <a:gd name="connsiteX112" fmla="*/ 808485 w 1482665"/>
              <a:gd name="connsiteY112" fmla="*/ 6381398 h 6857998"/>
              <a:gd name="connsiteX113" fmla="*/ 755048 w 1482665"/>
              <a:gd name="connsiteY113" fmla="*/ 6263466 h 6857998"/>
              <a:gd name="connsiteX114" fmla="*/ 719917 w 1482665"/>
              <a:gd name="connsiteY114" fmla="*/ 6193026 h 6857998"/>
              <a:gd name="connsiteX115" fmla="*/ 698070 w 1482665"/>
              <a:gd name="connsiteY115" fmla="*/ 6133997 h 6857998"/>
              <a:gd name="connsiteX116" fmla="*/ 685592 w 1482665"/>
              <a:gd name="connsiteY116" fmla="*/ 6081192 h 6857998"/>
              <a:gd name="connsiteX117" fmla="*/ 635166 w 1482665"/>
              <a:gd name="connsiteY117" fmla="*/ 5943853 h 6857998"/>
              <a:gd name="connsiteX118" fmla="*/ 615235 w 1482665"/>
              <a:gd name="connsiteY118" fmla="*/ 5889051 h 6857998"/>
              <a:gd name="connsiteX119" fmla="*/ 551077 w 1482665"/>
              <a:gd name="connsiteY119" fmla="*/ 5747994 h 6857998"/>
              <a:gd name="connsiteX120" fmla="*/ 506212 w 1482665"/>
              <a:gd name="connsiteY120" fmla="*/ 5627557 h 6857998"/>
              <a:gd name="connsiteX121" fmla="*/ 485372 w 1482665"/>
              <a:gd name="connsiteY121" fmla="*/ 5577430 h 6857998"/>
              <a:gd name="connsiteX122" fmla="*/ 447647 w 1482665"/>
              <a:gd name="connsiteY122" fmla="*/ 5461888 h 6857998"/>
              <a:gd name="connsiteX123" fmla="*/ 422573 w 1482665"/>
              <a:gd name="connsiteY123" fmla="*/ 5396841 h 6857998"/>
              <a:gd name="connsiteX124" fmla="*/ 386243 w 1482665"/>
              <a:gd name="connsiteY124" fmla="*/ 5235835 h 6857998"/>
              <a:gd name="connsiteX125" fmla="*/ 350188 w 1482665"/>
              <a:gd name="connsiteY125" fmla="*/ 5069445 h 6857998"/>
              <a:gd name="connsiteX126" fmla="*/ 334916 w 1482665"/>
              <a:gd name="connsiteY126" fmla="*/ 4977679 h 6857998"/>
              <a:gd name="connsiteX127" fmla="*/ 316732 w 1482665"/>
              <a:gd name="connsiteY127" fmla="*/ 4898038 h 6857998"/>
              <a:gd name="connsiteX128" fmla="*/ 303487 w 1482665"/>
              <a:gd name="connsiteY128" fmla="*/ 4828467 h 6857998"/>
              <a:gd name="connsiteX129" fmla="*/ 279427 w 1482665"/>
              <a:gd name="connsiteY129" fmla="*/ 4717991 h 6857998"/>
              <a:gd name="connsiteX130" fmla="*/ 271575 w 1482665"/>
              <a:gd name="connsiteY130" fmla="*/ 4671841 h 6857998"/>
              <a:gd name="connsiteX131" fmla="*/ 261746 w 1482665"/>
              <a:gd name="connsiteY131" fmla="*/ 4562167 h 6857998"/>
              <a:gd name="connsiteX132" fmla="*/ 260158 w 1482665"/>
              <a:gd name="connsiteY132" fmla="*/ 4523860 h 6857998"/>
              <a:gd name="connsiteX133" fmla="*/ 276972 w 1482665"/>
              <a:gd name="connsiteY133" fmla="*/ 4448290 h 6857998"/>
              <a:gd name="connsiteX134" fmla="*/ 277882 w 1482665"/>
              <a:gd name="connsiteY134" fmla="*/ 4439409 h 6857998"/>
              <a:gd name="connsiteX135" fmla="*/ 282776 w 1482665"/>
              <a:gd name="connsiteY135" fmla="*/ 4390368 h 6857998"/>
              <a:gd name="connsiteX136" fmla="*/ 283402 w 1482665"/>
              <a:gd name="connsiteY136" fmla="*/ 4363722 h 6857998"/>
              <a:gd name="connsiteX137" fmla="*/ 293599 w 1482665"/>
              <a:gd name="connsiteY137" fmla="*/ 4261782 h 6857998"/>
              <a:gd name="connsiteX138" fmla="*/ 297435 w 1482665"/>
              <a:gd name="connsiteY138" fmla="*/ 4203280 h 6857998"/>
              <a:gd name="connsiteX139" fmla="*/ 291841 w 1482665"/>
              <a:gd name="connsiteY139" fmla="*/ 4156730 h 6857998"/>
              <a:gd name="connsiteX140" fmla="*/ 282644 w 1482665"/>
              <a:gd name="connsiteY140" fmla="*/ 4074927 h 6857998"/>
              <a:gd name="connsiteX141" fmla="*/ 275888 w 1482665"/>
              <a:gd name="connsiteY141" fmla="*/ 4049146 h 6857998"/>
              <a:gd name="connsiteX142" fmla="*/ 277593 w 1482665"/>
              <a:gd name="connsiteY142" fmla="*/ 3929618 h 6857998"/>
              <a:gd name="connsiteX143" fmla="*/ 272369 w 1482665"/>
              <a:gd name="connsiteY143" fmla="*/ 3861992 h 6857998"/>
              <a:gd name="connsiteX144" fmla="*/ 280974 w 1482665"/>
              <a:gd name="connsiteY144" fmla="*/ 3784495 h 6857998"/>
              <a:gd name="connsiteX145" fmla="*/ 278188 w 1482665"/>
              <a:gd name="connsiteY145" fmla="*/ 3762368 h 6857998"/>
              <a:gd name="connsiteX146" fmla="*/ 274587 w 1482665"/>
              <a:gd name="connsiteY146" fmla="*/ 3737636 h 6857998"/>
              <a:gd name="connsiteX147" fmla="*/ 274110 w 1482665"/>
              <a:gd name="connsiteY147" fmla="*/ 3733149 h 6857998"/>
              <a:gd name="connsiteX148" fmla="*/ 307451 w 1482665"/>
              <a:gd name="connsiteY148" fmla="*/ 3729245 h 6857998"/>
              <a:gd name="connsiteX149" fmla="*/ 420781 w 1482665"/>
              <a:gd name="connsiteY149" fmla="*/ 3714526 h 6857998"/>
              <a:gd name="connsiteX150" fmla="*/ 307452 w 1482665"/>
              <a:gd name="connsiteY150" fmla="*/ 3729244 h 6857998"/>
              <a:gd name="connsiteX151" fmla="*/ 274111 w 1482665"/>
              <a:gd name="connsiteY151" fmla="*/ 3733148 h 6857998"/>
              <a:gd name="connsiteX152" fmla="*/ 266480 w 1482665"/>
              <a:gd name="connsiteY152" fmla="*/ 3661472 h 6857998"/>
              <a:gd name="connsiteX153" fmla="*/ 256559 w 1482665"/>
              <a:gd name="connsiteY153" fmla="*/ 3615703 h 6857998"/>
              <a:gd name="connsiteX154" fmla="*/ 251912 w 1482665"/>
              <a:gd name="connsiteY154" fmla="*/ 3527176 h 6857998"/>
              <a:gd name="connsiteX155" fmla="*/ 243998 w 1482665"/>
              <a:gd name="connsiteY155" fmla="*/ 3494992 h 6857998"/>
              <a:gd name="connsiteX156" fmla="*/ 237062 w 1482665"/>
              <a:gd name="connsiteY156" fmla="*/ 3424466 h 6857998"/>
              <a:gd name="connsiteX157" fmla="*/ 235887 w 1482665"/>
              <a:gd name="connsiteY157" fmla="*/ 3412521 h 6857998"/>
              <a:gd name="connsiteX158" fmla="*/ 231972 w 1482665"/>
              <a:gd name="connsiteY158" fmla="*/ 3338271 h 6857998"/>
              <a:gd name="connsiteX159" fmla="*/ 223937 w 1482665"/>
              <a:gd name="connsiteY159" fmla="*/ 3267077 h 6857998"/>
              <a:gd name="connsiteX160" fmla="*/ 213012 w 1482665"/>
              <a:gd name="connsiteY160" fmla="*/ 3216616 h 6857998"/>
              <a:gd name="connsiteX161" fmla="*/ 204156 w 1482665"/>
              <a:gd name="connsiteY161" fmla="*/ 3161566 h 6857998"/>
              <a:gd name="connsiteX162" fmla="*/ 167623 w 1482665"/>
              <a:gd name="connsiteY162" fmla="*/ 3010908 h 6857998"/>
              <a:gd name="connsiteX163" fmla="*/ 170542 w 1482665"/>
              <a:gd name="connsiteY163" fmla="*/ 2982138 h 6857998"/>
              <a:gd name="connsiteX164" fmla="*/ 160998 w 1482665"/>
              <a:gd name="connsiteY164" fmla="*/ 2821168 h 6857998"/>
              <a:gd name="connsiteX165" fmla="*/ 157427 w 1482665"/>
              <a:gd name="connsiteY165" fmla="*/ 2786297 h 6857998"/>
              <a:gd name="connsiteX166" fmla="*/ 171250 w 1482665"/>
              <a:gd name="connsiteY166" fmla="*/ 2690530 h 6857998"/>
              <a:gd name="connsiteX167" fmla="*/ 122562 w 1482665"/>
              <a:gd name="connsiteY167" fmla="*/ 2549209 h 6857998"/>
              <a:gd name="connsiteX168" fmla="*/ 65809 w 1482665"/>
              <a:gd name="connsiteY168" fmla="*/ 2417997 h 6857998"/>
              <a:gd name="connsiteX169" fmla="*/ 58557 w 1482665"/>
              <a:gd name="connsiteY169" fmla="*/ 2401444 h 6857998"/>
              <a:gd name="connsiteX170" fmla="*/ 44442 w 1482665"/>
              <a:gd name="connsiteY170" fmla="*/ 2353760 h 6857998"/>
              <a:gd name="connsiteX171" fmla="*/ 35533 w 1482665"/>
              <a:gd name="connsiteY171" fmla="*/ 2293932 h 6857998"/>
              <a:gd name="connsiteX172" fmla="*/ 20216 w 1482665"/>
              <a:gd name="connsiteY172" fmla="*/ 2218428 h 6857998"/>
              <a:gd name="connsiteX173" fmla="*/ 25068 w 1482665"/>
              <a:gd name="connsiteY173" fmla="*/ 2156387 h 6857998"/>
              <a:gd name="connsiteX174" fmla="*/ 32822 w 1482665"/>
              <a:gd name="connsiteY174" fmla="*/ 2069593 h 6857998"/>
              <a:gd name="connsiteX175" fmla="*/ 40270 w 1482665"/>
              <a:gd name="connsiteY175" fmla="*/ 1987801 h 6857998"/>
              <a:gd name="connsiteX176" fmla="*/ 20494 w 1482665"/>
              <a:gd name="connsiteY176" fmla="*/ 1963975 h 6857998"/>
              <a:gd name="connsiteX177" fmla="*/ 1728 w 1482665"/>
              <a:gd name="connsiteY177" fmla="*/ 1926090 h 6857998"/>
              <a:gd name="connsiteX178" fmla="*/ 15953 w 1482665"/>
              <a:gd name="connsiteY178" fmla="*/ 1880793 h 6857998"/>
              <a:gd name="connsiteX179" fmla="*/ 44378 w 1482665"/>
              <a:gd name="connsiteY179" fmla="*/ 1775275 h 6857998"/>
              <a:gd name="connsiteX180" fmla="*/ 40192 w 1482665"/>
              <a:gd name="connsiteY180" fmla="*/ 1710615 h 6857998"/>
              <a:gd name="connsiteX181" fmla="*/ 43506 w 1482665"/>
              <a:gd name="connsiteY181" fmla="*/ 1568941 h 6857998"/>
              <a:gd name="connsiteX182" fmla="*/ 58087 w 1482665"/>
              <a:gd name="connsiteY182" fmla="*/ 1475211 h 6857998"/>
              <a:gd name="connsiteX183" fmla="*/ 78062 w 1482665"/>
              <a:gd name="connsiteY183" fmla="*/ 1407007 h 6857998"/>
              <a:gd name="connsiteX184" fmla="*/ 103406 w 1482665"/>
              <a:gd name="connsiteY184" fmla="*/ 1309613 h 6857998"/>
              <a:gd name="connsiteX185" fmla="*/ 112398 w 1482665"/>
              <a:gd name="connsiteY185" fmla="*/ 1213333 h 6857998"/>
              <a:gd name="connsiteX186" fmla="*/ 128337 w 1482665"/>
              <a:gd name="connsiteY186" fmla="*/ 1142817 h 6857998"/>
              <a:gd name="connsiteX187" fmla="*/ 135869 w 1482665"/>
              <a:gd name="connsiteY187" fmla="*/ 1057764 h 6857998"/>
              <a:gd name="connsiteX188" fmla="*/ 130022 w 1482665"/>
              <a:gd name="connsiteY188" fmla="*/ 987518 h 6857998"/>
              <a:gd name="connsiteX189" fmla="*/ 117312 w 1482665"/>
              <a:gd name="connsiteY189" fmla="*/ 877725 h 6857998"/>
              <a:gd name="connsiteX190" fmla="*/ 150914 w 1482665"/>
              <a:gd name="connsiteY190" fmla="*/ 738832 h 6857998"/>
              <a:gd name="connsiteX191" fmla="*/ 156184 w 1482665"/>
              <a:gd name="connsiteY191" fmla="*/ 683447 h 6857998"/>
              <a:gd name="connsiteX192" fmla="*/ 156246 w 1482665"/>
              <a:gd name="connsiteY192" fmla="*/ 631789 h 6857998"/>
              <a:gd name="connsiteX193" fmla="*/ 176856 w 1482665"/>
              <a:gd name="connsiteY193" fmla="*/ 520291 h 6857998"/>
              <a:gd name="connsiteX194" fmla="*/ 182873 w 1482665"/>
              <a:gd name="connsiteY194" fmla="*/ 475169 h 6857998"/>
              <a:gd name="connsiteX195" fmla="*/ 177029 w 1482665"/>
              <a:gd name="connsiteY195" fmla="*/ 413338 h 6857998"/>
              <a:gd name="connsiteX196" fmla="*/ 180788 w 1482665"/>
              <a:gd name="connsiteY196" fmla="*/ 299554 h 6857998"/>
              <a:gd name="connsiteX197" fmla="*/ 211504 w 1482665"/>
              <a:gd name="connsiteY197" fmla="*/ 183499 h 6857998"/>
              <a:gd name="connsiteX198" fmla="*/ 203169 w 1482665"/>
              <a:gd name="connsiteY198" fmla="*/ 136243 h 6857998"/>
              <a:gd name="connsiteX199" fmla="*/ 202558 w 1482665"/>
              <a:gd name="connsiteY199" fmla="*/ 119082 h 6857998"/>
              <a:gd name="connsiteX200" fmla="*/ 217768 w 1482665"/>
              <a:gd name="connsiteY200" fmla="*/ 2930 h 6857998"/>
              <a:gd name="connsiteX201" fmla="*/ 217273 w 1482665"/>
              <a:gd name="connsiteY201" fmla="*/ 1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</a:cxnLst>
            <a:rect l="l" t="t" r="r" b="b"/>
            <a:pathLst>
              <a:path w="1482665" h="6857998">
                <a:moveTo>
                  <a:pt x="604365" y="0"/>
                </a:moveTo>
                <a:lnTo>
                  <a:pt x="609263" y="27013"/>
                </a:lnTo>
                <a:cubicBezTo>
                  <a:pt x="611233" y="33911"/>
                  <a:pt x="619224" y="41791"/>
                  <a:pt x="626139" y="44217"/>
                </a:cubicBezTo>
                <a:cubicBezTo>
                  <a:pt x="650652" y="52883"/>
                  <a:pt x="660477" y="72456"/>
                  <a:pt x="669163" y="94234"/>
                </a:cubicBezTo>
                <a:cubicBezTo>
                  <a:pt x="683201" y="128533"/>
                  <a:pt x="699085" y="162089"/>
                  <a:pt x="712570" y="196630"/>
                </a:cubicBezTo>
                <a:cubicBezTo>
                  <a:pt x="715834" y="205132"/>
                  <a:pt x="715304" y="216085"/>
                  <a:pt x="713292" y="225451"/>
                </a:cubicBezTo>
                <a:cubicBezTo>
                  <a:pt x="706459" y="257448"/>
                  <a:pt x="683978" y="279398"/>
                  <a:pt x="663568" y="303070"/>
                </a:cubicBezTo>
                <a:cubicBezTo>
                  <a:pt x="654569" y="313459"/>
                  <a:pt x="648747" y="327191"/>
                  <a:pt x="644217" y="340422"/>
                </a:cubicBezTo>
                <a:cubicBezTo>
                  <a:pt x="632624" y="374766"/>
                  <a:pt x="622620" y="409733"/>
                  <a:pt x="611823" y="444389"/>
                </a:cubicBezTo>
                <a:cubicBezTo>
                  <a:pt x="610789" y="447734"/>
                  <a:pt x="607618" y="450701"/>
                  <a:pt x="604997" y="453430"/>
                </a:cubicBezTo>
                <a:cubicBezTo>
                  <a:pt x="577274" y="480831"/>
                  <a:pt x="549348" y="508059"/>
                  <a:pt x="521643" y="535653"/>
                </a:cubicBezTo>
                <a:cubicBezTo>
                  <a:pt x="516385" y="540915"/>
                  <a:pt x="512835" y="548128"/>
                  <a:pt x="507802" y="553752"/>
                </a:cubicBezTo>
                <a:cubicBezTo>
                  <a:pt x="500873" y="561655"/>
                  <a:pt x="494494" y="571420"/>
                  <a:pt x="485734" y="576048"/>
                </a:cubicBezTo>
                <a:cubicBezTo>
                  <a:pt x="458163" y="590427"/>
                  <a:pt x="447893" y="614129"/>
                  <a:pt x="445182" y="643072"/>
                </a:cubicBezTo>
                <a:cubicBezTo>
                  <a:pt x="442626" y="669516"/>
                  <a:pt x="440826" y="695887"/>
                  <a:pt x="437493" y="722208"/>
                </a:cubicBezTo>
                <a:cubicBezTo>
                  <a:pt x="433541" y="754325"/>
                  <a:pt x="429002" y="786305"/>
                  <a:pt x="423498" y="818181"/>
                </a:cubicBezTo>
                <a:cubicBezTo>
                  <a:pt x="421124" y="831979"/>
                  <a:pt x="418251" y="846590"/>
                  <a:pt x="411910" y="858840"/>
                </a:cubicBezTo>
                <a:cubicBezTo>
                  <a:pt x="394385" y="893153"/>
                  <a:pt x="383708" y="929136"/>
                  <a:pt x="392694" y="966766"/>
                </a:cubicBezTo>
                <a:cubicBezTo>
                  <a:pt x="399849" y="996912"/>
                  <a:pt x="390997" y="1023546"/>
                  <a:pt x="375276" y="1044113"/>
                </a:cubicBezTo>
                <a:cubicBezTo>
                  <a:pt x="346749" y="1081537"/>
                  <a:pt x="357339" y="1117871"/>
                  <a:pt x="370946" y="1153742"/>
                </a:cubicBezTo>
                <a:cubicBezTo>
                  <a:pt x="377992" y="1172228"/>
                  <a:pt x="378654" y="1187852"/>
                  <a:pt x="375180" y="1206343"/>
                </a:cubicBezTo>
                <a:cubicBezTo>
                  <a:pt x="367043" y="1249174"/>
                  <a:pt x="337149" y="1280028"/>
                  <a:pt x="311155" y="1309565"/>
                </a:cubicBezTo>
                <a:cubicBezTo>
                  <a:pt x="288969" y="1334743"/>
                  <a:pt x="277667" y="1361792"/>
                  <a:pt x="270005" y="1390995"/>
                </a:cubicBezTo>
                <a:cubicBezTo>
                  <a:pt x="260173" y="1427857"/>
                  <a:pt x="267688" y="1455674"/>
                  <a:pt x="300742" y="1469872"/>
                </a:cubicBezTo>
                <a:cubicBezTo>
                  <a:pt x="310093" y="1473800"/>
                  <a:pt x="321291" y="1481193"/>
                  <a:pt x="324761" y="1489867"/>
                </a:cubicBezTo>
                <a:cubicBezTo>
                  <a:pt x="341975" y="1531719"/>
                  <a:pt x="365314" y="1573586"/>
                  <a:pt x="357764" y="1620763"/>
                </a:cubicBezTo>
                <a:cubicBezTo>
                  <a:pt x="347465" y="1685981"/>
                  <a:pt x="354098" y="1748120"/>
                  <a:pt x="375859" y="1810408"/>
                </a:cubicBezTo>
                <a:cubicBezTo>
                  <a:pt x="411109" y="1911446"/>
                  <a:pt x="447876" y="2012343"/>
                  <a:pt x="452120" y="2121573"/>
                </a:cubicBezTo>
                <a:cubicBezTo>
                  <a:pt x="452818" y="2139681"/>
                  <a:pt x="466350" y="2160060"/>
                  <a:pt x="479154" y="2174579"/>
                </a:cubicBezTo>
                <a:cubicBezTo>
                  <a:pt x="503504" y="2202386"/>
                  <a:pt x="505090" y="2200902"/>
                  <a:pt x="490307" y="2235921"/>
                </a:cubicBezTo>
                <a:cubicBezTo>
                  <a:pt x="486671" y="2244289"/>
                  <a:pt x="484918" y="2254397"/>
                  <a:pt x="479004" y="2260869"/>
                </a:cubicBezTo>
                <a:cubicBezTo>
                  <a:pt x="448923" y="2293842"/>
                  <a:pt x="460272" y="2330108"/>
                  <a:pt x="468379" y="2366479"/>
                </a:cubicBezTo>
                <a:cubicBezTo>
                  <a:pt x="469916" y="2372845"/>
                  <a:pt x="471955" y="2380500"/>
                  <a:pt x="469801" y="2386246"/>
                </a:cubicBezTo>
                <a:cubicBezTo>
                  <a:pt x="460121" y="2412190"/>
                  <a:pt x="466218" y="2432868"/>
                  <a:pt x="484511" y="2453006"/>
                </a:cubicBezTo>
                <a:cubicBezTo>
                  <a:pt x="500266" y="2470503"/>
                  <a:pt x="510590" y="2491368"/>
                  <a:pt x="495165" y="2515160"/>
                </a:cubicBezTo>
                <a:cubicBezTo>
                  <a:pt x="460969" y="2568022"/>
                  <a:pt x="463893" y="2620936"/>
                  <a:pt x="493463" y="2674477"/>
                </a:cubicBezTo>
                <a:cubicBezTo>
                  <a:pt x="514557" y="2712722"/>
                  <a:pt x="522129" y="2751630"/>
                  <a:pt x="508318" y="2795170"/>
                </a:cubicBezTo>
                <a:cubicBezTo>
                  <a:pt x="502962" y="2811920"/>
                  <a:pt x="509422" y="2832371"/>
                  <a:pt x="509620" y="2851292"/>
                </a:cubicBezTo>
                <a:cubicBezTo>
                  <a:pt x="509832" y="2861986"/>
                  <a:pt x="510718" y="2873767"/>
                  <a:pt x="506806" y="2883305"/>
                </a:cubicBezTo>
                <a:cubicBezTo>
                  <a:pt x="496883" y="2908699"/>
                  <a:pt x="483390" y="2932696"/>
                  <a:pt x="473674" y="2958260"/>
                </a:cubicBezTo>
                <a:cubicBezTo>
                  <a:pt x="469058" y="2970544"/>
                  <a:pt x="467306" y="2984860"/>
                  <a:pt x="468328" y="2998159"/>
                </a:cubicBezTo>
                <a:cubicBezTo>
                  <a:pt x="470969" y="3037516"/>
                  <a:pt x="474558" y="3076788"/>
                  <a:pt x="479836" y="3115713"/>
                </a:cubicBezTo>
                <a:cubicBezTo>
                  <a:pt x="488387" y="3179974"/>
                  <a:pt x="494938" y="3245373"/>
                  <a:pt x="555720" y="3286686"/>
                </a:cubicBezTo>
                <a:cubicBezTo>
                  <a:pt x="560620" y="3290067"/>
                  <a:pt x="564022" y="3297980"/>
                  <a:pt x="565371" y="3304362"/>
                </a:cubicBezTo>
                <a:cubicBezTo>
                  <a:pt x="571696" y="3333817"/>
                  <a:pt x="574867" y="3364327"/>
                  <a:pt x="583436" y="3393195"/>
                </a:cubicBezTo>
                <a:cubicBezTo>
                  <a:pt x="590328" y="3416286"/>
                  <a:pt x="590596" y="3435968"/>
                  <a:pt x="575531" y="3455326"/>
                </a:cubicBezTo>
                <a:cubicBezTo>
                  <a:pt x="565593" y="3467999"/>
                  <a:pt x="558050" y="3481744"/>
                  <a:pt x="554223" y="3496130"/>
                </a:cubicBezTo>
                <a:lnTo>
                  <a:pt x="553961" y="3498197"/>
                </a:lnTo>
                <a:lnTo>
                  <a:pt x="553960" y="3498197"/>
                </a:lnTo>
                <a:lnTo>
                  <a:pt x="551436" y="3518135"/>
                </a:lnTo>
                <a:cubicBezTo>
                  <a:pt x="551548" y="3525595"/>
                  <a:pt x="552752" y="3533161"/>
                  <a:pt x="555218" y="3540779"/>
                </a:cubicBezTo>
                <a:cubicBezTo>
                  <a:pt x="564891" y="3571265"/>
                  <a:pt x="551966" y="3593108"/>
                  <a:pt x="538695" y="3617469"/>
                </a:cubicBezTo>
                <a:cubicBezTo>
                  <a:pt x="529031" y="3635186"/>
                  <a:pt x="516723" y="3655441"/>
                  <a:pt x="517285" y="3674138"/>
                </a:cubicBezTo>
                <a:lnTo>
                  <a:pt x="513668" y="3700065"/>
                </a:lnTo>
                <a:lnTo>
                  <a:pt x="513522" y="3700095"/>
                </a:lnTo>
                <a:lnTo>
                  <a:pt x="513667" y="3700066"/>
                </a:lnTo>
                <a:lnTo>
                  <a:pt x="512906" y="3705519"/>
                </a:lnTo>
                <a:cubicBezTo>
                  <a:pt x="504666" y="3736627"/>
                  <a:pt x="489490" y="3767211"/>
                  <a:pt x="509270" y="3799980"/>
                </a:cubicBezTo>
                <a:cubicBezTo>
                  <a:pt x="511065" y="3802878"/>
                  <a:pt x="507773" y="3808725"/>
                  <a:pt x="507225" y="3813176"/>
                </a:cubicBezTo>
                <a:cubicBezTo>
                  <a:pt x="503204" y="3848743"/>
                  <a:pt x="513224" y="3880922"/>
                  <a:pt x="539280" y="3904366"/>
                </a:cubicBezTo>
                <a:cubicBezTo>
                  <a:pt x="573271" y="3935120"/>
                  <a:pt x="579705" y="3972027"/>
                  <a:pt x="573428" y="4014303"/>
                </a:cubicBezTo>
                <a:cubicBezTo>
                  <a:pt x="571417" y="4027879"/>
                  <a:pt x="570355" y="4041368"/>
                  <a:pt x="568930" y="4055079"/>
                </a:cubicBezTo>
                <a:cubicBezTo>
                  <a:pt x="566799" y="4073638"/>
                  <a:pt x="564496" y="4092406"/>
                  <a:pt x="562365" y="4110965"/>
                </a:cubicBezTo>
                <a:cubicBezTo>
                  <a:pt x="560185" y="4128956"/>
                  <a:pt x="555521" y="4149087"/>
                  <a:pt x="573083" y="4161253"/>
                </a:cubicBezTo>
                <a:cubicBezTo>
                  <a:pt x="588198" y="4171733"/>
                  <a:pt x="587633" y="4180202"/>
                  <a:pt x="576478" y="4192125"/>
                </a:cubicBezTo>
                <a:cubicBezTo>
                  <a:pt x="537414" y="4233572"/>
                  <a:pt x="515015" y="4281532"/>
                  <a:pt x="518425" y="4339756"/>
                </a:cubicBezTo>
                <a:cubicBezTo>
                  <a:pt x="519135" y="4351745"/>
                  <a:pt x="517590" y="4364130"/>
                  <a:pt x="515819" y="4376151"/>
                </a:cubicBezTo>
                <a:cubicBezTo>
                  <a:pt x="514770" y="4383518"/>
                  <a:pt x="513670" y="4392418"/>
                  <a:pt x="508946" y="4397248"/>
                </a:cubicBezTo>
                <a:cubicBezTo>
                  <a:pt x="472969" y="4434779"/>
                  <a:pt x="449705" y="4479566"/>
                  <a:pt x="432100" y="4527661"/>
                </a:cubicBezTo>
                <a:cubicBezTo>
                  <a:pt x="425830" y="4544875"/>
                  <a:pt x="419665" y="4563232"/>
                  <a:pt x="419018" y="4581271"/>
                </a:cubicBezTo>
                <a:cubicBezTo>
                  <a:pt x="418440" y="4600071"/>
                  <a:pt x="424020" y="4619266"/>
                  <a:pt x="427842" y="4638045"/>
                </a:cubicBezTo>
                <a:cubicBezTo>
                  <a:pt x="430001" y="4649136"/>
                  <a:pt x="430992" y="4662053"/>
                  <a:pt x="437307" y="4670468"/>
                </a:cubicBezTo>
                <a:cubicBezTo>
                  <a:pt x="457155" y="4697159"/>
                  <a:pt x="478242" y="4722778"/>
                  <a:pt x="500763" y="4747310"/>
                </a:cubicBezTo>
                <a:cubicBezTo>
                  <a:pt x="520091" y="4768310"/>
                  <a:pt x="522973" y="4772639"/>
                  <a:pt x="503130" y="4794154"/>
                </a:cubicBezTo>
                <a:cubicBezTo>
                  <a:pt x="482771" y="4816293"/>
                  <a:pt x="473487" y="4842394"/>
                  <a:pt x="471276" y="4870525"/>
                </a:cubicBezTo>
                <a:cubicBezTo>
                  <a:pt x="467881" y="4915026"/>
                  <a:pt x="465662" y="4959799"/>
                  <a:pt x="466095" y="5004333"/>
                </a:cubicBezTo>
                <a:cubicBezTo>
                  <a:pt x="466529" y="5044659"/>
                  <a:pt x="485734" y="5062225"/>
                  <a:pt x="526112" y="5066571"/>
                </a:cubicBezTo>
                <a:cubicBezTo>
                  <a:pt x="548535" y="5069112"/>
                  <a:pt x="572977" y="5072810"/>
                  <a:pt x="581076" y="5096554"/>
                </a:cubicBezTo>
                <a:cubicBezTo>
                  <a:pt x="594186" y="5135338"/>
                  <a:pt x="602121" y="5176127"/>
                  <a:pt x="650387" y="5191419"/>
                </a:cubicBezTo>
                <a:cubicBezTo>
                  <a:pt x="641132" y="5203168"/>
                  <a:pt x="635667" y="5210364"/>
                  <a:pt x="630186" y="5217371"/>
                </a:cubicBezTo>
                <a:cubicBezTo>
                  <a:pt x="614931" y="5236746"/>
                  <a:pt x="611101" y="5274397"/>
                  <a:pt x="627425" y="5291847"/>
                </a:cubicBezTo>
                <a:cubicBezTo>
                  <a:pt x="651204" y="5317603"/>
                  <a:pt x="649544" y="5343389"/>
                  <a:pt x="635466" y="5371456"/>
                </a:cubicBezTo>
                <a:cubicBezTo>
                  <a:pt x="612203" y="5418347"/>
                  <a:pt x="622990" y="5467290"/>
                  <a:pt x="638101" y="5511248"/>
                </a:cubicBezTo>
                <a:cubicBezTo>
                  <a:pt x="649363" y="5544462"/>
                  <a:pt x="667662" y="5579328"/>
                  <a:pt x="704029" y="5598387"/>
                </a:cubicBezTo>
                <a:cubicBezTo>
                  <a:pt x="715672" y="5604399"/>
                  <a:pt x="722615" y="5619644"/>
                  <a:pt x="730967" y="5631508"/>
                </a:cubicBezTo>
                <a:cubicBezTo>
                  <a:pt x="737804" y="5641405"/>
                  <a:pt x="744309" y="5651903"/>
                  <a:pt x="749162" y="5663130"/>
                </a:cubicBezTo>
                <a:cubicBezTo>
                  <a:pt x="754463" y="5675079"/>
                  <a:pt x="761782" y="5688186"/>
                  <a:pt x="761184" y="5700484"/>
                </a:cubicBezTo>
                <a:cubicBezTo>
                  <a:pt x="759614" y="5737740"/>
                  <a:pt x="771960" y="5766072"/>
                  <a:pt x="801844" y="5789549"/>
                </a:cubicBezTo>
                <a:cubicBezTo>
                  <a:pt x="817303" y="5801719"/>
                  <a:pt x="836388" y="5820061"/>
                  <a:pt x="838139" y="5837118"/>
                </a:cubicBezTo>
                <a:cubicBezTo>
                  <a:pt x="842502" y="5878614"/>
                  <a:pt x="859317" y="5911893"/>
                  <a:pt x="879049" y="5947777"/>
                </a:cubicBezTo>
                <a:cubicBezTo>
                  <a:pt x="891685" y="5970916"/>
                  <a:pt x="901390" y="5997576"/>
                  <a:pt x="913424" y="6022496"/>
                </a:cubicBezTo>
                <a:cubicBezTo>
                  <a:pt x="927563" y="6051619"/>
                  <a:pt x="934736" y="6084059"/>
                  <a:pt x="967911" y="6099584"/>
                </a:cubicBezTo>
                <a:cubicBezTo>
                  <a:pt x="971515" y="6101356"/>
                  <a:pt x="972656" y="6107567"/>
                  <a:pt x="976160" y="6110307"/>
                </a:cubicBezTo>
                <a:cubicBezTo>
                  <a:pt x="986909" y="6119081"/>
                  <a:pt x="997159" y="6130771"/>
                  <a:pt x="1009580" y="6134800"/>
                </a:cubicBezTo>
                <a:cubicBezTo>
                  <a:pt x="1045840" y="6146407"/>
                  <a:pt x="1082944" y="6154685"/>
                  <a:pt x="1119632" y="6164726"/>
                </a:cubicBezTo>
                <a:cubicBezTo>
                  <a:pt x="1127482" y="6166877"/>
                  <a:pt x="1137401" y="6168649"/>
                  <a:pt x="1142302" y="6174132"/>
                </a:cubicBezTo>
                <a:cubicBezTo>
                  <a:pt x="1170448" y="6205802"/>
                  <a:pt x="1197698" y="6238132"/>
                  <a:pt x="1224601" y="6270869"/>
                </a:cubicBezTo>
                <a:cubicBezTo>
                  <a:pt x="1235371" y="6284042"/>
                  <a:pt x="1231132" y="6296289"/>
                  <a:pt x="1221274" y="6309817"/>
                </a:cubicBezTo>
                <a:cubicBezTo>
                  <a:pt x="1211948" y="6322912"/>
                  <a:pt x="1202505" y="6338888"/>
                  <a:pt x="1201234" y="6354305"/>
                </a:cubicBezTo>
                <a:cubicBezTo>
                  <a:pt x="1198888" y="6385130"/>
                  <a:pt x="1200626" y="6416726"/>
                  <a:pt x="1203453" y="6447651"/>
                </a:cubicBezTo>
                <a:cubicBezTo>
                  <a:pt x="1204511" y="6459223"/>
                  <a:pt x="1212466" y="6470931"/>
                  <a:pt x="1218957" y="6481243"/>
                </a:cubicBezTo>
                <a:cubicBezTo>
                  <a:pt x="1231263" y="6500776"/>
                  <a:pt x="1247036" y="6518465"/>
                  <a:pt x="1257705" y="6538915"/>
                </a:cubicBezTo>
                <a:cubicBezTo>
                  <a:pt x="1270012" y="6562662"/>
                  <a:pt x="1287492" y="6575985"/>
                  <a:pt x="1313400" y="6581077"/>
                </a:cubicBezTo>
                <a:cubicBezTo>
                  <a:pt x="1351968" y="6588650"/>
                  <a:pt x="1380543" y="6612439"/>
                  <a:pt x="1404616" y="6641421"/>
                </a:cubicBezTo>
                <a:cubicBezTo>
                  <a:pt x="1435335" y="6678212"/>
                  <a:pt x="1438290" y="6725193"/>
                  <a:pt x="1449003" y="6769170"/>
                </a:cubicBezTo>
                <a:cubicBezTo>
                  <a:pt x="1453029" y="6786020"/>
                  <a:pt x="1456729" y="6803471"/>
                  <a:pt x="1464411" y="6818457"/>
                </a:cubicBezTo>
                <a:lnTo>
                  <a:pt x="1482665" y="6857998"/>
                </a:lnTo>
                <a:lnTo>
                  <a:pt x="1000755" y="6857998"/>
                </a:lnTo>
                <a:lnTo>
                  <a:pt x="979250" y="6816111"/>
                </a:lnTo>
                <a:cubicBezTo>
                  <a:pt x="970168" y="6794177"/>
                  <a:pt x="965863" y="6770086"/>
                  <a:pt x="956780" y="6748151"/>
                </a:cubicBezTo>
                <a:cubicBezTo>
                  <a:pt x="941775" y="6711644"/>
                  <a:pt x="923647" y="6676570"/>
                  <a:pt x="908453" y="6640082"/>
                </a:cubicBezTo>
                <a:cubicBezTo>
                  <a:pt x="879255" y="6569674"/>
                  <a:pt x="850985" y="6498989"/>
                  <a:pt x="822909" y="6428288"/>
                </a:cubicBezTo>
                <a:cubicBezTo>
                  <a:pt x="816934" y="6413148"/>
                  <a:pt x="814822" y="6396314"/>
                  <a:pt x="808485" y="6381398"/>
                </a:cubicBezTo>
                <a:cubicBezTo>
                  <a:pt x="791477" y="6341822"/>
                  <a:pt x="773350" y="6302540"/>
                  <a:pt x="755048" y="6263466"/>
                </a:cubicBezTo>
                <a:cubicBezTo>
                  <a:pt x="743894" y="6239807"/>
                  <a:pt x="730707" y="6216908"/>
                  <a:pt x="719917" y="6193026"/>
                </a:cubicBezTo>
                <a:cubicBezTo>
                  <a:pt x="711284" y="6173919"/>
                  <a:pt x="704118" y="6154105"/>
                  <a:pt x="698070" y="6133997"/>
                </a:cubicBezTo>
                <a:cubicBezTo>
                  <a:pt x="692853" y="6116682"/>
                  <a:pt x="691551" y="6098246"/>
                  <a:pt x="685592" y="6081192"/>
                </a:cubicBezTo>
                <a:cubicBezTo>
                  <a:pt x="669514" y="6035024"/>
                  <a:pt x="651968" y="5989570"/>
                  <a:pt x="635166" y="5943853"/>
                </a:cubicBezTo>
                <a:cubicBezTo>
                  <a:pt x="628516" y="5925524"/>
                  <a:pt x="623160" y="5906692"/>
                  <a:pt x="615235" y="5889051"/>
                </a:cubicBezTo>
                <a:cubicBezTo>
                  <a:pt x="594274" y="5841801"/>
                  <a:pt x="571108" y="5795521"/>
                  <a:pt x="551077" y="5747994"/>
                </a:cubicBezTo>
                <a:cubicBezTo>
                  <a:pt x="534467" y="5708575"/>
                  <a:pt x="521357" y="5667688"/>
                  <a:pt x="506212" y="5627557"/>
                </a:cubicBezTo>
                <a:cubicBezTo>
                  <a:pt x="499682" y="5610555"/>
                  <a:pt x="491139" y="5594502"/>
                  <a:pt x="485372" y="5577430"/>
                </a:cubicBezTo>
                <a:cubicBezTo>
                  <a:pt x="472314" y="5539214"/>
                  <a:pt x="460723" y="5500292"/>
                  <a:pt x="447647" y="5461888"/>
                </a:cubicBezTo>
                <a:cubicBezTo>
                  <a:pt x="440100" y="5440003"/>
                  <a:pt x="428258" y="5419278"/>
                  <a:pt x="422573" y="5396841"/>
                </a:cubicBezTo>
                <a:cubicBezTo>
                  <a:pt x="409095" y="5343553"/>
                  <a:pt x="398049" y="5289660"/>
                  <a:pt x="386243" y="5235835"/>
                </a:cubicBezTo>
                <a:cubicBezTo>
                  <a:pt x="374093" y="5180322"/>
                  <a:pt x="361580" y="5125031"/>
                  <a:pt x="350188" y="5069445"/>
                </a:cubicBezTo>
                <a:cubicBezTo>
                  <a:pt x="344154" y="5039006"/>
                  <a:pt x="340760" y="5008134"/>
                  <a:pt x="334916" y="4977679"/>
                </a:cubicBezTo>
                <a:cubicBezTo>
                  <a:pt x="329796" y="4950982"/>
                  <a:pt x="322420" y="4924682"/>
                  <a:pt x="316732" y="4898038"/>
                </a:cubicBezTo>
                <a:cubicBezTo>
                  <a:pt x="311944" y="4874947"/>
                  <a:pt x="308277" y="4851558"/>
                  <a:pt x="303487" y="4828467"/>
                </a:cubicBezTo>
                <a:cubicBezTo>
                  <a:pt x="295710" y="4791492"/>
                  <a:pt x="287380" y="4754757"/>
                  <a:pt x="279427" y="4717991"/>
                </a:cubicBezTo>
                <a:cubicBezTo>
                  <a:pt x="276299" y="4702591"/>
                  <a:pt x="270066" y="4686707"/>
                  <a:pt x="271575" y="4671841"/>
                </a:cubicBezTo>
                <a:cubicBezTo>
                  <a:pt x="275423" y="4634375"/>
                  <a:pt x="270023" y="4598330"/>
                  <a:pt x="261746" y="4562167"/>
                </a:cubicBezTo>
                <a:cubicBezTo>
                  <a:pt x="258892" y="4549802"/>
                  <a:pt x="258043" y="4536297"/>
                  <a:pt x="260158" y="4523860"/>
                </a:cubicBezTo>
                <a:cubicBezTo>
                  <a:pt x="264337" y="4498417"/>
                  <a:pt x="271242" y="4473492"/>
                  <a:pt x="276972" y="4448290"/>
                </a:cubicBezTo>
                <a:cubicBezTo>
                  <a:pt x="277678" y="4445546"/>
                  <a:pt x="277574" y="4442304"/>
                  <a:pt x="277882" y="4439409"/>
                </a:cubicBezTo>
                <a:cubicBezTo>
                  <a:pt x="279636" y="4422985"/>
                  <a:pt x="281404" y="4406757"/>
                  <a:pt x="282776" y="4390368"/>
                </a:cubicBezTo>
                <a:cubicBezTo>
                  <a:pt x="283496" y="4381505"/>
                  <a:pt x="282871" y="4372570"/>
                  <a:pt x="283402" y="4363722"/>
                </a:cubicBezTo>
                <a:cubicBezTo>
                  <a:pt x="285628" y="4329468"/>
                  <a:pt x="273313" y="4293097"/>
                  <a:pt x="293599" y="4261782"/>
                </a:cubicBezTo>
                <a:cubicBezTo>
                  <a:pt x="306663" y="4241459"/>
                  <a:pt x="301566" y="4223369"/>
                  <a:pt x="297435" y="4203280"/>
                </a:cubicBezTo>
                <a:cubicBezTo>
                  <a:pt x="294324" y="4188066"/>
                  <a:pt x="293454" y="4172267"/>
                  <a:pt x="291841" y="4156730"/>
                </a:cubicBezTo>
                <a:cubicBezTo>
                  <a:pt x="288777" y="4129463"/>
                  <a:pt x="286090" y="4102160"/>
                  <a:pt x="282644" y="4074927"/>
                </a:cubicBezTo>
                <a:cubicBezTo>
                  <a:pt x="281468" y="4066234"/>
                  <a:pt x="275910" y="4057753"/>
                  <a:pt x="275888" y="4049146"/>
                </a:cubicBezTo>
                <a:cubicBezTo>
                  <a:pt x="275887" y="4009354"/>
                  <a:pt x="277975" y="3969373"/>
                  <a:pt x="277593" y="3929618"/>
                </a:cubicBezTo>
                <a:cubicBezTo>
                  <a:pt x="277443" y="3907060"/>
                  <a:pt x="271742" y="3884432"/>
                  <a:pt x="272369" y="3861992"/>
                </a:cubicBezTo>
                <a:cubicBezTo>
                  <a:pt x="273065" y="3836105"/>
                  <a:pt x="278553" y="3810351"/>
                  <a:pt x="280974" y="3784495"/>
                </a:cubicBezTo>
                <a:cubicBezTo>
                  <a:pt x="281660" y="3777354"/>
                  <a:pt x="279243" y="3769733"/>
                  <a:pt x="278188" y="3762368"/>
                </a:cubicBezTo>
                <a:cubicBezTo>
                  <a:pt x="277045" y="3754055"/>
                  <a:pt x="275539" y="3745966"/>
                  <a:pt x="274587" y="3737636"/>
                </a:cubicBezTo>
                <a:lnTo>
                  <a:pt x="274110" y="3733149"/>
                </a:lnTo>
                <a:lnTo>
                  <a:pt x="307451" y="3729245"/>
                </a:lnTo>
                <a:lnTo>
                  <a:pt x="420781" y="3714526"/>
                </a:lnTo>
                <a:lnTo>
                  <a:pt x="307452" y="3729244"/>
                </a:lnTo>
                <a:lnTo>
                  <a:pt x="274111" y="3733148"/>
                </a:lnTo>
                <a:lnTo>
                  <a:pt x="266480" y="3661472"/>
                </a:lnTo>
                <a:cubicBezTo>
                  <a:pt x="264299" y="3645987"/>
                  <a:pt x="255031" y="3630383"/>
                  <a:pt x="256559" y="3615703"/>
                </a:cubicBezTo>
                <a:cubicBezTo>
                  <a:pt x="259373" y="3585795"/>
                  <a:pt x="244356" y="3557516"/>
                  <a:pt x="251912" y="3527176"/>
                </a:cubicBezTo>
                <a:cubicBezTo>
                  <a:pt x="254116" y="3517788"/>
                  <a:pt x="245382" y="3505962"/>
                  <a:pt x="243998" y="3494992"/>
                </a:cubicBezTo>
                <a:lnTo>
                  <a:pt x="237062" y="3424466"/>
                </a:lnTo>
                <a:lnTo>
                  <a:pt x="235887" y="3412521"/>
                </a:lnTo>
                <a:cubicBezTo>
                  <a:pt x="233822" y="3387840"/>
                  <a:pt x="228827" y="3362470"/>
                  <a:pt x="231972" y="3338271"/>
                </a:cubicBezTo>
                <a:cubicBezTo>
                  <a:pt x="235392" y="3312898"/>
                  <a:pt x="232587" y="3290581"/>
                  <a:pt x="223937" y="3267077"/>
                </a:cubicBezTo>
                <a:cubicBezTo>
                  <a:pt x="218064" y="3250969"/>
                  <a:pt x="215900" y="3233567"/>
                  <a:pt x="213012" y="3216616"/>
                </a:cubicBezTo>
                <a:cubicBezTo>
                  <a:pt x="209813" y="3198353"/>
                  <a:pt x="211941" y="3177689"/>
                  <a:pt x="204156" y="3161566"/>
                </a:cubicBezTo>
                <a:cubicBezTo>
                  <a:pt x="181020" y="3113557"/>
                  <a:pt x="172373" y="3062888"/>
                  <a:pt x="167623" y="3010908"/>
                </a:cubicBezTo>
                <a:cubicBezTo>
                  <a:pt x="166756" y="3001420"/>
                  <a:pt x="168527" y="2991502"/>
                  <a:pt x="170542" y="2982138"/>
                </a:cubicBezTo>
                <a:cubicBezTo>
                  <a:pt x="182762" y="2927454"/>
                  <a:pt x="176374" y="2874284"/>
                  <a:pt x="160998" y="2821168"/>
                </a:cubicBezTo>
                <a:cubicBezTo>
                  <a:pt x="157698" y="2810183"/>
                  <a:pt x="156174" y="2797697"/>
                  <a:pt x="157427" y="2786297"/>
                </a:cubicBezTo>
                <a:cubicBezTo>
                  <a:pt x="161189" y="2754195"/>
                  <a:pt x="169403" y="2722645"/>
                  <a:pt x="171250" y="2690530"/>
                </a:cubicBezTo>
                <a:cubicBezTo>
                  <a:pt x="174243" y="2637459"/>
                  <a:pt x="143920" y="2594508"/>
                  <a:pt x="122562" y="2549209"/>
                </a:cubicBezTo>
                <a:cubicBezTo>
                  <a:pt x="102363" y="2506099"/>
                  <a:pt x="62470" y="2471484"/>
                  <a:pt x="65809" y="2417997"/>
                </a:cubicBezTo>
                <a:cubicBezTo>
                  <a:pt x="66082" y="2412617"/>
                  <a:pt x="60422" y="2407204"/>
                  <a:pt x="58557" y="2401444"/>
                </a:cubicBezTo>
                <a:cubicBezTo>
                  <a:pt x="53477" y="2385647"/>
                  <a:pt x="47642" y="2369921"/>
                  <a:pt x="44442" y="2353760"/>
                </a:cubicBezTo>
                <a:cubicBezTo>
                  <a:pt x="40346" y="2334048"/>
                  <a:pt x="39250" y="2313680"/>
                  <a:pt x="35533" y="2293932"/>
                </a:cubicBezTo>
                <a:cubicBezTo>
                  <a:pt x="30915" y="2268528"/>
                  <a:pt x="22539" y="2243852"/>
                  <a:pt x="20216" y="2218428"/>
                </a:cubicBezTo>
                <a:cubicBezTo>
                  <a:pt x="18344" y="2197940"/>
                  <a:pt x="23508" y="2176998"/>
                  <a:pt x="25068" y="2156387"/>
                </a:cubicBezTo>
                <a:cubicBezTo>
                  <a:pt x="27193" y="2127307"/>
                  <a:pt x="22986" y="2095935"/>
                  <a:pt x="32822" y="2069593"/>
                </a:cubicBezTo>
                <a:cubicBezTo>
                  <a:pt x="43261" y="2041475"/>
                  <a:pt x="46802" y="2015326"/>
                  <a:pt x="40270" y="1987801"/>
                </a:cubicBezTo>
                <a:cubicBezTo>
                  <a:pt x="38092" y="1978626"/>
                  <a:pt x="29031" y="1967402"/>
                  <a:pt x="20494" y="1963975"/>
                </a:cubicBezTo>
                <a:cubicBezTo>
                  <a:pt x="1431" y="1956341"/>
                  <a:pt x="-2957" y="1943928"/>
                  <a:pt x="1728" y="1926090"/>
                </a:cubicBezTo>
                <a:cubicBezTo>
                  <a:pt x="5670" y="1910617"/>
                  <a:pt x="6643" y="1891972"/>
                  <a:pt x="15953" y="1880793"/>
                </a:cubicBezTo>
                <a:cubicBezTo>
                  <a:pt x="42326" y="1849112"/>
                  <a:pt x="39894" y="1812030"/>
                  <a:pt x="44378" y="1775275"/>
                </a:cubicBezTo>
                <a:cubicBezTo>
                  <a:pt x="47111" y="1752836"/>
                  <a:pt x="45428" y="1732327"/>
                  <a:pt x="40192" y="1710615"/>
                </a:cubicBezTo>
                <a:cubicBezTo>
                  <a:pt x="28614" y="1663468"/>
                  <a:pt x="34611" y="1616049"/>
                  <a:pt x="43506" y="1568941"/>
                </a:cubicBezTo>
                <a:cubicBezTo>
                  <a:pt x="49458" y="1537788"/>
                  <a:pt x="51927" y="1506189"/>
                  <a:pt x="58087" y="1475211"/>
                </a:cubicBezTo>
                <a:cubicBezTo>
                  <a:pt x="62855" y="1452010"/>
                  <a:pt x="68949" y="1428691"/>
                  <a:pt x="78062" y="1407007"/>
                </a:cubicBezTo>
                <a:cubicBezTo>
                  <a:pt x="91450" y="1375554"/>
                  <a:pt x="113342" y="1347158"/>
                  <a:pt x="103406" y="1309613"/>
                </a:cubicBezTo>
                <a:cubicBezTo>
                  <a:pt x="94647" y="1276551"/>
                  <a:pt x="103823" y="1245107"/>
                  <a:pt x="112398" y="1213333"/>
                </a:cubicBezTo>
                <a:cubicBezTo>
                  <a:pt x="118682" y="1189993"/>
                  <a:pt x="125158" y="1166639"/>
                  <a:pt x="128337" y="1142817"/>
                </a:cubicBezTo>
                <a:cubicBezTo>
                  <a:pt x="132066" y="1114546"/>
                  <a:pt x="126549" y="1083485"/>
                  <a:pt x="135869" y="1057764"/>
                </a:cubicBezTo>
                <a:cubicBezTo>
                  <a:pt x="145653" y="1030852"/>
                  <a:pt x="135536" y="1010162"/>
                  <a:pt x="130022" y="987518"/>
                </a:cubicBezTo>
                <a:cubicBezTo>
                  <a:pt x="121364" y="951388"/>
                  <a:pt x="108170" y="915863"/>
                  <a:pt x="117312" y="877725"/>
                </a:cubicBezTo>
                <a:cubicBezTo>
                  <a:pt x="128381" y="831376"/>
                  <a:pt x="140621" y="785301"/>
                  <a:pt x="150914" y="738832"/>
                </a:cubicBezTo>
                <a:cubicBezTo>
                  <a:pt x="154823" y="720874"/>
                  <a:pt x="155382" y="701887"/>
                  <a:pt x="156184" y="683447"/>
                </a:cubicBezTo>
                <a:cubicBezTo>
                  <a:pt x="156694" y="665994"/>
                  <a:pt x="149492" y="645801"/>
                  <a:pt x="156246" y="631789"/>
                </a:cubicBezTo>
                <a:cubicBezTo>
                  <a:pt x="173615" y="595769"/>
                  <a:pt x="180461" y="559754"/>
                  <a:pt x="176856" y="520291"/>
                </a:cubicBezTo>
                <a:cubicBezTo>
                  <a:pt x="175502" y="505492"/>
                  <a:pt x="182724" y="490294"/>
                  <a:pt x="182873" y="475169"/>
                </a:cubicBezTo>
                <a:cubicBezTo>
                  <a:pt x="182896" y="454505"/>
                  <a:pt x="185870" y="430512"/>
                  <a:pt x="177029" y="413338"/>
                </a:cubicBezTo>
                <a:cubicBezTo>
                  <a:pt x="156124" y="372972"/>
                  <a:pt x="167251" y="337714"/>
                  <a:pt x="180788" y="299554"/>
                </a:cubicBezTo>
                <a:cubicBezTo>
                  <a:pt x="194189" y="261982"/>
                  <a:pt x="204001" y="222826"/>
                  <a:pt x="211504" y="183499"/>
                </a:cubicBezTo>
                <a:cubicBezTo>
                  <a:pt x="214170" y="168715"/>
                  <a:pt x="205952" y="152060"/>
                  <a:pt x="203169" y="136243"/>
                </a:cubicBezTo>
                <a:cubicBezTo>
                  <a:pt x="202268" y="130586"/>
                  <a:pt x="201126" y="124377"/>
                  <a:pt x="202558" y="119082"/>
                </a:cubicBezTo>
                <a:cubicBezTo>
                  <a:pt x="212824" y="80698"/>
                  <a:pt x="220596" y="42109"/>
                  <a:pt x="217768" y="2930"/>
                </a:cubicBezTo>
                <a:lnTo>
                  <a:pt x="217273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013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C58528B-4B3A-4276-BBA4-ECD6496CA3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754688" y="4"/>
            <a:ext cx="1670378" cy="6857999"/>
          </a:xfrm>
          <a:custGeom>
            <a:avLst/>
            <a:gdLst>
              <a:gd name="connsiteX0" fmla="*/ 1435747 w 2227170"/>
              <a:gd name="connsiteY0" fmla="*/ 3430628 h 6857999"/>
              <a:gd name="connsiteX1" fmla="*/ 1463355 w 2227170"/>
              <a:gd name="connsiteY1" fmla="*/ 3435416 h 6857999"/>
              <a:gd name="connsiteX2" fmla="*/ 1512522 w 2227170"/>
              <a:gd name="connsiteY2" fmla="*/ 3453342 h 6857999"/>
              <a:gd name="connsiteX3" fmla="*/ 1689926 w 2227170"/>
              <a:gd name="connsiteY3" fmla="*/ 3476521 h 6857999"/>
              <a:gd name="connsiteX4" fmla="*/ 1714445 w 2227170"/>
              <a:gd name="connsiteY4" fmla="*/ 3473345 h 6857999"/>
              <a:gd name="connsiteX5" fmla="*/ 1891867 w 2227170"/>
              <a:gd name="connsiteY5" fmla="*/ 3461357 h 6857999"/>
              <a:gd name="connsiteX6" fmla="*/ 1903897 w 2227170"/>
              <a:gd name="connsiteY6" fmla="*/ 3459899 h 6857999"/>
              <a:gd name="connsiteX7" fmla="*/ 1939997 w 2227170"/>
              <a:gd name="connsiteY7" fmla="*/ 3575905 h 6857999"/>
              <a:gd name="connsiteX8" fmla="*/ 1959353 w 2227170"/>
              <a:gd name="connsiteY8" fmla="*/ 3640463 h 6857999"/>
              <a:gd name="connsiteX9" fmla="*/ 1972749 w 2227170"/>
              <a:gd name="connsiteY9" fmla="*/ 3697872 h 6857999"/>
              <a:gd name="connsiteX10" fmla="*/ 1974716 w 2227170"/>
              <a:gd name="connsiteY10" fmla="*/ 3706299 h 6857999"/>
              <a:gd name="connsiteX11" fmla="*/ 2015942 w 2227170"/>
              <a:gd name="connsiteY11" fmla="*/ 3982180 h 6857999"/>
              <a:gd name="connsiteX12" fmla="*/ 2031892 w 2227170"/>
              <a:gd name="connsiteY12" fmla="*/ 4071548 h 6857999"/>
              <a:gd name="connsiteX13" fmla="*/ 2036571 w 2227170"/>
              <a:gd name="connsiteY13" fmla="*/ 4171852 h 6857999"/>
              <a:gd name="connsiteX14" fmla="*/ 2058065 w 2227170"/>
              <a:gd name="connsiteY14" fmla="*/ 4334965 h 6857999"/>
              <a:gd name="connsiteX15" fmla="*/ 2089962 w 2227170"/>
              <a:gd name="connsiteY15" fmla="*/ 4652006 h 6857999"/>
              <a:gd name="connsiteX16" fmla="*/ 2091986 w 2227170"/>
              <a:gd name="connsiteY16" fmla="*/ 4720900 h 6857999"/>
              <a:gd name="connsiteX17" fmla="*/ 2116222 w 2227170"/>
              <a:gd name="connsiteY17" fmla="*/ 4899103 h 6857999"/>
              <a:gd name="connsiteX18" fmla="*/ 2134280 w 2227170"/>
              <a:gd name="connsiteY18" fmla="*/ 5006463 h 6857999"/>
              <a:gd name="connsiteX19" fmla="*/ 2140946 w 2227170"/>
              <a:gd name="connsiteY19" fmla="*/ 5094252 h 6857999"/>
              <a:gd name="connsiteX20" fmla="*/ 2139028 w 2227170"/>
              <a:gd name="connsiteY20" fmla="*/ 5170758 h 6857999"/>
              <a:gd name="connsiteX21" fmla="*/ 2154083 w 2227170"/>
              <a:gd name="connsiteY21" fmla="*/ 5374894 h 6857999"/>
              <a:gd name="connsiteX22" fmla="*/ 2159878 w 2227170"/>
              <a:gd name="connsiteY22" fmla="*/ 5456299 h 6857999"/>
              <a:gd name="connsiteX23" fmla="*/ 2189136 w 2227170"/>
              <a:gd name="connsiteY23" fmla="*/ 5669510 h 6857999"/>
              <a:gd name="connsiteX24" fmla="*/ 2203058 w 2227170"/>
              <a:gd name="connsiteY24" fmla="*/ 5848712 h 6857999"/>
              <a:gd name="connsiteX25" fmla="*/ 2211270 w 2227170"/>
              <a:gd name="connsiteY25" fmla="*/ 5923918 h 6857999"/>
              <a:gd name="connsiteX26" fmla="*/ 2218696 w 2227170"/>
              <a:gd name="connsiteY26" fmla="*/ 6094309 h 6857999"/>
              <a:gd name="connsiteX27" fmla="*/ 2227155 w 2227170"/>
              <a:gd name="connsiteY27" fmla="*/ 6191335 h 6857999"/>
              <a:gd name="connsiteX28" fmla="*/ 2219390 w 2227170"/>
              <a:gd name="connsiteY28" fmla="*/ 6424114 h 6857999"/>
              <a:gd name="connsiteX29" fmla="*/ 2209703 w 2227170"/>
              <a:gd name="connsiteY29" fmla="*/ 6664246 h 6857999"/>
              <a:gd name="connsiteX30" fmla="*/ 2199216 w 2227170"/>
              <a:gd name="connsiteY30" fmla="*/ 6795360 h 6857999"/>
              <a:gd name="connsiteX31" fmla="*/ 2197257 w 2227170"/>
              <a:gd name="connsiteY31" fmla="*/ 6857999 h 6857999"/>
              <a:gd name="connsiteX32" fmla="*/ 2026554 w 2227170"/>
              <a:gd name="connsiteY32" fmla="*/ 6857999 h 6857999"/>
              <a:gd name="connsiteX33" fmla="*/ 2060891 w 2227170"/>
              <a:gd name="connsiteY33" fmla="*/ 6720903 h 6857999"/>
              <a:gd name="connsiteX34" fmla="*/ 2012613 w 2227170"/>
              <a:gd name="connsiteY34" fmla="*/ 6617730 h 6857999"/>
              <a:gd name="connsiteX35" fmla="*/ 1960297 w 2227170"/>
              <a:gd name="connsiteY35" fmla="*/ 6560549 h 6857999"/>
              <a:gd name="connsiteX36" fmla="*/ 1911439 w 2227170"/>
              <a:gd name="connsiteY36" fmla="*/ 6409646 h 6857999"/>
              <a:gd name="connsiteX37" fmla="*/ 1941755 w 2227170"/>
              <a:gd name="connsiteY37" fmla="*/ 6379605 h 6857999"/>
              <a:gd name="connsiteX38" fmla="*/ 1967169 w 2227170"/>
              <a:gd name="connsiteY38" fmla="*/ 6277544 h 6857999"/>
              <a:gd name="connsiteX39" fmla="*/ 1982077 w 2227170"/>
              <a:gd name="connsiteY39" fmla="*/ 6165295 h 6857999"/>
              <a:gd name="connsiteX40" fmla="*/ 2021065 w 2227170"/>
              <a:gd name="connsiteY40" fmla="*/ 5971487 h 6857999"/>
              <a:gd name="connsiteX41" fmla="*/ 1973662 w 2227170"/>
              <a:gd name="connsiteY41" fmla="*/ 5832226 h 6857999"/>
              <a:gd name="connsiteX42" fmla="*/ 1953549 w 2227170"/>
              <a:gd name="connsiteY42" fmla="*/ 5778754 h 6857999"/>
              <a:gd name="connsiteX43" fmla="*/ 1942739 w 2227170"/>
              <a:gd name="connsiteY43" fmla="*/ 5729863 h 6857999"/>
              <a:gd name="connsiteX44" fmla="*/ 1940531 w 2227170"/>
              <a:gd name="connsiteY44" fmla="*/ 5674826 h 6857999"/>
              <a:gd name="connsiteX45" fmla="*/ 1921890 w 2227170"/>
              <a:gd name="connsiteY45" fmla="*/ 5540158 h 6857999"/>
              <a:gd name="connsiteX46" fmla="*/ 1895673 w 2227170"/>
              <a:gd name="connsiteY46" fmla="*/ 5464049 h 6857999"/>
              <a:gd name="connsiteX47" fmla="*/ 1883229 w 2227170"/>
              <a:gd name="connsiteY47" fmla="*/ 5299486 h 6857999"/>
              <a:gd name="connsiteX48" fmla="*/ 1867297 w 2227170"/>
              <a:gd name="connsiteY48" fmla="*/ 5186434 h 6857999"/>
              <a:gd name="connsiteX49" fmla="*/ 1829639 w 2227170"/>
              <a:gd name="connsiteY49" fmla="*/ 5064337 h 6857999"/>
              <a:gd name="connsiteX50" fmla="*/ 1823656 w 2227170"/>
              <a:gd name="connsiteY50" fmla="*/ 5047159 h 6857999"/>
              <a:gd name="connsiteX51" fmla="*/ 1793723 w 2227170"/>
              <a:gd name="connsiteY51" fmla="*/ 5003744 h 6857999"/>
              <a:gd name="connsiteX52" fmla="*/ 1679944 w 2227170"/>
              <a:gd name="connsiteY52" fmla="*/ 4930834 h 6857999"/>
              <a:gd name="connsiteX53" fmla="*/ 1657480 w 2227170"/>
              <a:gd name="connsiteY53" fmla="*/ 4911337 h 6857999"/>
              <a:gd name="connsiteX54" fmla="*/ 1594697 w 2227170"/>
              <a:gd name="connsiteY54" fmla="*/ 4754123 h 6857999"/>
              <a:gd name="connsiteX55" fmla="*/ 1610087 w 2227170"/>
              <a:gd name="connsiteY55" fmla="*/ 4701292 h 6857999"/>
              <a:gd name="connsiteX56" fmla="*/ 1645783 w 2227170"/>
              <a:gd name="connsiteY56" fmla="*/ 4645602 h 6857999"/>
              <a:gd name="connsiteX57" fmla="*/ 1671304 w 2227170"/>
              <a:gd name="connsiteY57" fmla="*/ 4516054 h 6857999"/>
              <a:gd name="connsiteX58" fmla="*/ 1664087 w 2227170"/>
              <a:gd name="connsiteY58" fmla="*/ 4465215 h 6857999"/>
              <a:gd name="connsiteX59" fmla="*/ 1638164 w 2227170"/>
              <a:gd name="connsiteY59" fmla="*/ 4374448 h 6857999"/>
              <a:gd name="connsiteX60" fmla="*/ 1588685 w 2227170"/>
              <a:gd name="connsiteY60" fmla="*/ 4300238 h 6857999"/>
              <a:gd name="connsiteX61" fmla="*/ 1505039 w 2227170"/>
              <a:gd name="connsiteY61" fmla="*/ 4190727 h 6857999"/>
              <a:gd name="connsiteX62" fmla="*/ 1493843 w 2227170"/>
              <a:gd name="connsiteY62" fmla="*/ 4001566 h 6857999"/>
              <a:gd name="connsiteX63" fmla="*/ 1491439 w 2227170"/>
              <a:gd name="connsiteY63" fmla="*/ 3929077 h 6857999"/>
              <a:gd name="connsiteX64" fmla="*/ 1470437 w 2227170"/>
              <a:gd name="connsiteY64" fmla="*/ 3732048 h 6857999"/>
              <a:gd name="connsiteX65" fmla="*/ 1471926 w 2227170"/>
              <a:gd name="connsiteY65" fmla="*/ 3713390 h 6857999"/>
              <a:gd name="connsiteX66" fmla="*/ 1471925 w 2227170"/>
              <a:gd name="connsiteY66" fmla="*/ 3713390 h 6857999"/>
              <a:gd name="connsiteX67" fmla="*/ 1475829 w 2227170"/>
              <a:gd name="connsiteY67" fmla="*/ 3664425 h 6857999"/>
              <a:gd name="connsiteX68" fmla="*/ 1477249 w 2227170"/>
              <a:gd name="connsiteY68" fmla="*/ 3641757 h 6857999"/>
              <a:gd name="connsiteX69" fmla="*/ 1442718 w 2227170"/>
              <a:gd name="connsiteY69" fmla="*/ 3455028 h 6857999"/>
              <a:gd name="connsiteX70" fmla="*/ 1436081 w 2227170"/>
              <a:gd name="connsiteY70" fmla="*/ 3434627 h 6857999"/>
              <a:gd name="connsiteX71" fmla="*/ 0 w 2227170"/>
              <a:gd name="connsiteY71" fmla="*/ 0 h 6857999"/>
              <a:gd name="connsiteX72" fmla="*/ 480313 w 2227170"/>
              <a:gd name="connsiteY72" fmla="*/ 0 h 6857999"/>
              <a:gd name="connsiteX73" fmla="*/ 507191 w 2227170"/>
              <a:gd name="connsiteY73" fmla="*/ 126805 h 6857999"/>
              <a:gd name="connsiteX74" fmla="*/ 517515 w 2227170"/>
              <a:gd name="connsiteY74" fmla="*/ 185431 h 6857999"/>
              <a:gd name="connsiteX75" fmla="*/ 602322 w 2227170"/>
              <a:gd name="connsiteY75" fmla="*/ 432867 h 6857999"/>
              <a:gd name="connsiteX76" fmla="*/ 717957 w 2227170"/>
              <a:gd name="connsiteY76" fmla="*/ 662316 h 6857999"/>
              <a:gd name="connsiteX77" fmla="*/ 868507 w 2227170"/>
              <a:gd name="connsiteY77" fmla="*/ 840047 h 6857999"/>
              <a:gd name="connsiteX78" fmla="*/ 903438 w 2227170"/>
              <a:gd name="connsiteY78" fmla="*/ 888795 h 6857999"/>
              <a:gd name="connsiteX79" fmla="*/ 938295 w 2227170"/>
              <a:gd name="connsiteY79" fmla="*/ 1013493 h 6857999"/>
              <a:gd name="connsiteX80" fmla="*/ 962274 w 2227170"/>
              <a:gd name="connsiteY80" fmla="*/ 1122775 h 6857999"/>
              <a:gd name="connsiteX81" fmla="*/ 994395 w 2227170"/>
              <a:gd name="connsiteY81" fmla="*/ 1204073 h 6857999"/>
              <a:gd name="connsiteX82" fmla="*/ 1024698 w 2227170"/>
              <a:gd name="connsiteY82" fmla="*/ 1273134 h 6857999"/>
              <a:gd name="connsiteX83" fmla="*/ 1105920 w 2227170"/>
              <a:gd name="connsiteY83" fmla="*/ 1431309 h 6857999"/>
              <a:gd name="connsiteX84" fmla="*/ 1169137 w 2227170"/>
              <a:gd name="connsiteY84" fmla="*/ 1602741 h 6857999"/>
              <a:gd name="connsiteX85" fmla="*/ 1256045 w 2227170"/>
              <a:gd name="connsiteY85" fmla="*/ 1745656 h 6857999"/>
              <a:gd name="connsiteX86" fmla="*/ 1305410 w 2227170"/>
              <a:gd name="connsiteY86" fmla="*/ 1806507 h 6857999"/>
              <a:gd name="connsiteX87" fmla="*/ 1328595 w 2227170"/>
              <a:gd name="connsiteY87" fmla="*/ 1923029 h 6857999"/>
              <a:gd name="connsiteX88" fmla="*/ 1372362 w 2227170"/>
              <a:gd name="connsiteY88" fmla="*/ 2051976 h 6857999"/>
              <a:gd name="connsiteX89" fmla="*/ 1420614 w 2227170"/>
              <a:gd name="connsiteY89" fmla="*/ 2145889 h 6857999"/>
              <a:gd name="connsiteX90" fmla="*/ 1451666 w 2227170"/>
              <a:gd name="connsiteY90" fmla="*/ 2217503 h 6857999"/>
              <a:gd name="connsiteX91" fmla="*/ 1479100 w 2227170"/>
              <a:gd name="connsiteY91" fmla="*/ 2316384 h 6857999"/>
              <a:gd name="connsiteX92" fmla="*/ 1519073 w 2227170"/>
              <a:gd name="connsiteY92" fmla="*/ 2417297 h 6857999"/>
              <a:gd name="connsiteX93" fmla="*/ 1545426 w 2227170"/>
              <a:gd name="connsiteY93" fmla="*/ 2467287 h 6857999"/>
              <a:gd name="connsiteX94" fmla="*/ 1587486 w 2227170"/>
              <a:gd name="connsiteY94" fmla="*/ 2562780 h 6857999"/>
              <a:gd name="connsiteX95" fmla="*/ 1625487 w 2227170"/>
              <a:gd name="connsiteY95" fmla="*/ 2660424 h 6857999"/>
              <a:gd name="connsiteX96" fmla="*/ 1659666 w 2227170"/>
              <a:gd name="connsiteY96" fmla="*/ 2838661 h 6857999"/>
              <a:gd name="connsiteX97" fmla="*/ 1723303 w 2227170"/>
              <a:gd name="connsiteY97" fmla="*/ 3005526 h 6857999"/>
              <a:gd name="connsiteX98" fmla="*/ 1768467 w 2227170"/>
              <a:gd name="connsiteY98" fmla="*/ 3137119 h 6857999"/>
              <a:gd name="connsiteX99" fmla="*/ 1799379 w 2227170"/>
              <a:gd name="connsiteY99" fmla="*/ 3214434 h 6857999"/>
              <a:gd name="connsiteX100" fmla="*/ 1872393 w 2227170"/>
              <a:gd name="connsiteY100" fmla="*/ 3358657 h 6857999"/>
              <a:gd name="connsiteX101" fmla="*/ 1903898 w 2227170"/>
              <a:gd name="connsiteY101" fmla="*/ 3459898 h 6857999"/>
              <a:gd name="connsiteX102" fmla="*/ 1891868 w 2227170"/>
              <a:gd name="connsiteY102" fmla="*/ 3461356 h 6857999"/>
              <a:gd name="connsiteX103" fmla="*/ 1714447 w 2227170"/>
              <a:gd name="connsiteY103" fmla="*/ 3473344 h 6857999"/>
              <a:gd name="connsiteX104" fmla="*/ 1689927 w 2227170"/>
              <a:gd name="connsiteY104" fmla="*/ 3476520 h 6857999"/>
              <a:gd name="connsiteX105" fmla="*/ 1512523 w 2227170"/>
              <a:gd name="connsiteY105" fmla="*/ 3453342 h 6857999"/>
              <a:gd name="connsiteX106" fmla="*/ 1463356 w 2227170"/>
              <a:gd name="connsiteY106" fmla="*/ 3435415 h 6857999"/>
              <a:gd name="connsiteX107" fmla="*/ 1435748 w 2227170"/>
              <a:gd name="connsiteY107" fmla="*/ 3430627 h 6857999"/>
              <a:gd name="connsiteX108" fmla="*/ 1434021 w 2227170"/>
              <a:gd name="connsiteY108" fmla="*/ 3409971 h 6857999"/>
              <a:gd name="connsiteX109" fmla="*/ 1403697 w 2227170"/>
              <a:gd name="connsiteY109" fmla="*/ 3352066 h 6857999"/>
              <a:gd name="connsiteX110" fmla="*/ 1304079 w 2227170"/>
              <a:gd name="connsiteY110" fmla="*/ 3288499 h 6857999"/>
              <a:gd name="connsiteX111" fmla="*/ 1263513 w 2227170"/>
              <a:gd name="connsiteY111" fmla="*/ 3224801 h 6857999"/>
              <a:gd name="connsiteX112" fmla="*/ 1239849 w 2227170"/>
              <a:gd name="connsiteY112" fmla="*/ 3179271 h 6857999"/>
              <a:gd name="connsiteX113" fmla="*/ 1200295 w 2227170"/>
              <a:gd name="connsiteY113" fmla="*/ 3136681 h 6857999"/>
              <a:gd name="connsiteX114" fmla="*/ 1098516 w 2227170"/>
              <a:gd name="connsiteY114" fmla="*/ 3085335 h 6857999"/>
              <a:gd name="connsiteX115" fmla="*/ 1011619 w 2227170"/>
              <a:gd name="connsiteY115" fmla="*/ 3016205 h 6857999"/>
              <a:gd name="connsiteX116" fmla="*/ 973275 w 2227170"/>
              <a:gd name="connsiteY116" fmla="*/ 2908439 h 6857999"/>
              <a:gd name="connsiteX117" fmla="*/ 954491 w 2227170"/>
              <a:gd name="connsiteY117" fmla="*/ 2842361 h 6857999"/>
              <a:gd name="connsiteX118" fmla="*/ 1016911 w 2227170"/>
              <a:gd name="connsiteY118" fmla="*/ 2599848 h 6857999"/>
              <a:gd name="connsiteX119" fmla="*/ 1067676 w 2227170"/>
              <a:gd name="connsiteY119" fmla="*/ 2435466 h 6857999"/>
              <a:gd name="connsiteX120" fmla="*/ 1065045 w 2227170"/>
              <a:gd name="connsiteY120" fmla="*/ 2378738 h 6857999"/>
              <a:gd name="connsiteX121" fmla="*/ 998558 w 2227170"/>
              <a:gd name="connsiteY121" fmla="*/ 2210113 h 6857999"/>
              <a:gd name="connsiteX122" fmla="*/ 980810 w 2227170"/>
              <a:gd name="connsiteY122" fmla="*/ 2050248 h 6857999"/>
              <a:gd name="connsiteX123" fmla="*/ 985875 w 2227170"/>
              <a:gd name="connsiteY123" fmla="*/ 1932531 h 6857999"/>
              <a:gd name="connsiteX124" fmla="*/ 991251 w 2227170"/>
              <a:gd name="connsiteY124" fmla="*/ 1831462 h 6857999"/>
              <a:gd name="connsiteX125" fmla="*/ 983833 w 2227170"/>
              <a:gd name="connsiteY125" fmla="*/ 1708173 h 6857999"/>
              <a:gd name="connsiteX126" fmla="*/ 966921 w 2227170"/>
              <a:gd name="connsiteY126" fmla="*/ 1636638 h 6857999"/>
              <a:gd name="connsiteX127" fmla="*/ 944156 w 2227170"/>
              <a:gd name="connsiteY127" fmla="*/ 1523444 h 6857999"/>
              <a:gd name="connsiteX128" fmla="*/ 910490 w 2227170"/>
              <a:gd name="connsiteY128" fmla="*/ 1405991 h 6857999"/>
              <a:gd name="connsiteX129" fmla="*/ 853488 w 2227170"/>
              <a:gd name="connsiteY129" fmla="*/ 1311394 h 6857999"/>
              <a:gd name="connsiteX130" fmla="*/ 801804 w 2227170"/>
              <a:gd name="connsiteY130" fmla="*/ 1257566 h 6857999"/>
              <a:gd name="connsiteX131" fmla="*/ 737368 w 2227170"/>
              <a:gd name="connsiteY131" fmla="*/ 1112096 h 6857999"/>
              <a:gd name="connsiteX132" fmla="*/ 597412 w 2227170"/>
              <a:gd name="connsiteY132" fmla="*/ 969072 h 6857999"/>
              <a:gd name="connsiteX133" fmla="*/ 542819 w 2227170"/>
              <a:gd name="connsiteY133" fmla="*/ 884069 h 6857999"/>
              <a:gd name="connsiteX134" fmla="*/ 530439 w 2227170"/>
              <a:gd name="connsiteY134" fmla="*/ 838495 h 6857999"/>
              <a:gd name="connsiteX135" fmla="*/ 495418 w 2227170"/>
              <a:gd name="connsiteY135" fmla="*/ 758969 h 6857999"/>
              <a:gd name="connsiteX136" fmla="*/ 467896 w 2227170"/>
              <a:gd name="connsiteY136" fmla="*/ 710990 h 6857999"/>
              <a:gd name="connsiteX137" fmla="*/ 360952 w 2227170"/>
              <a:gd name="connsiteY137" fmla="*/ 575332 h 6857999"/>
              <a:gd name="connsiteX138" fmla="*/ 329420 w 2227170"/>
              <a:gd name="connsiteY138" fmla="*/ 533869 h 6857999"/>
              <a:gd name="connsiteX139" fmla="*/ 277101 w 2227170"/>
              <a:gd name="connsiteY139" fmla="*/ 450003 h 6857999"/>
              <a:gd name="connsiteX140" fmla="*/ 262642 w 2227170"/>
              <a:gd name="connsiteY140" fmla="*/ 414480 h 6857999"/>
              <a:gd name="connsiteX141" fmla="*/ 219625 w 2227170"/>
              <a:gd name="connsiteY141" fmla="*/ 349349 h 6857999"/>
              <a:gd name="connsiteX142" fmla="*/ 104836 w 2227170"/>
              <a:gd name="connsiteY142" fmla="*/ 192439 h 6857999"/>
              <a:gd name="connsiteX143" fmla="*/ 37941 w 2227170"/>
              <a:gd name="connsiteY143" fmla="*/ 122586 h 6857999"/>
              <a:gd name="connsiteX144" fmla="*/ 16247 w 2227170"/>
              <a:gd name="connsiteY144" fmla="*/ 61476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2227170" h="6857999">
                <a:moveTo>
                  <a:pt x="1435747" y="3430628"/>
                </a:moveTo>
                <a:lnTo>
                  <a:pt x="1463355" y="3435416"/>
                </a:lnTo>
                <a:cubicBezTo>
                  <a:pt x="1480184" y="3439826"/>
                  <a:pt x="1496566" y="3445726"/>
                  <a:pt x="1512522" y="3453342"/>
                </a:cubicBezTo>
                <a:cubicBezTo>
                  <a:pt x="1561201" y="3476708"/>
                  <a:pt x="1623580" y="3483625"/>
                  <a:pt x="1689926" y="3476521"/>
                </a:cubicBezTo>
                <a:cubicBezTo>
                  <a:pt x="1698220" y="3475588"/>
                  <a:pt x="1708677" y="3471849"/>
                  <a:pt x="1714445" y="3473345"/>
                </a:cubicBezTo>
                <a:cubicBezTo>
                  <a:pt x="1779620" y="3489747"/>
                  <a:pt x="1834653" y="3472188"/>
                  <a:pt x="1891867" y="3461357"/>
                </a:cubicBezTo>
                <a:lnTo>
                  <a:pt x="1903897" y="3459899"/>
                </a:lnTo>
                <a:lnTo>
                  <a:pt x="1939997" y="3575905"/>
                </a:lnTo>
                <a:cubicBezTo>
                  <a:pt x="1946484" y="3597372"/>
                  <a:pt x="1953252" y="3618812"/>
                  <a:pt x="1959353" y="3640463"/>
                </a:cubicBezTo>
                <a:lnTo>
                  <a:pt x="1972749" y="3697872"/>
                </a:lnTo>
                <a:lnTo>
                  <a:pt x="1974716" y="3706299"/>
                </a:lnTo>
                <a:cubicBezTo>
                  <a:pt x="1990622" y="3797563"/>
                  <a:pt x="2002102" y="3890387"/>
                  <a:pt x="2015942" y="3982180"/>
                </a:cubicBezTo>
                <a:cubicBezTo>
                  <a:pt x="2020339" y="4012204"/>
                  <a:pt x="2028650" y="4041142"/>
                  <a:pt x="2031892" y="4071548"/>
                </a:cubicBezTo>
                <a:cubicBezTo>
                  <a:pt x="2035443" y="4104448"/>
                  <a:pt x="2033020" y="4138953"/>
                  <a:pt x="2036571" y="4171852"/>
                </a:cubicBezTo>
                <a:cubicBezTo>
                  <a:pt x="2042360" y="4226575"/>
                  <a:pt x="2052059" y="4280215"/>
                  <a:pt x="2058065" y="4334965"/>
                </a:cubicBezTo>
                <a:cubicBezTo>
                  <a:pt x="2069516" y="4440581"/>
                  <a:pt x="2079848" y="4546311"/>
                  <a:pt x="2089962" y="4652006"/>
                </a:cubicBezTo>
                <a:cubicBezTo>
                  <a:pt x="2092086" y="4674630"/>
                  <a:pt x="2089393" y="4698483"/>
                  <a:pt x="2091986" y="4720900"/>
                </a:cubicBezTo>
                <a:cubicBezTo>
                  <a:pt x="2099090" y="4780437"/>
                  <a:pt x="2107526" y="4839889"/>
                  <a:pt x="2116222" y="4899103"/>
                </a:cubicBezTo>
                <a:cubicBezTo>
                  <a:pt x="2121567" y="4934975"/>
                  <a:pt x="2129409" y="4970386"/>
                  <a:pt x="2134280" y="5006463"/>
                </a:cubicBezTo>
                <a:cubicBezTo>
                  <a:pt x="2138181" y="5035327"/>
                  <a:pt x="2140233" y="5064748"/>
                  <a:pt x="2140946" y="5094252"/>
                </a:cubicBezTo>
                <a:cubicBezTo>
                  <a:pt x="2141573" y="5119660"/>
                  <a:pt x="2137495" y="5145495"/>
                  <a:pt x="2139028" y="5170758"/>
                </a:cubicBezTo>
                <a:cubicBezTo>
                  <a:pt x="2143115" y="5239128"/>
                  <a:pt x="2149053" y="5306937"/>
                  <a:pt x="2154083" y="5374894"/>
                </a:cubicBezTo>
                <a:cubicBezTo>
                  <a:pt x="2156003" y="5402116"/>
                  <a:pt x="2156328" y="5429662"/>
                  <a:pt x="2159878" y="5456299"/>
                </a:cubicBezTo>
                <a:cubicBezTo>
                  <a:pt x="2169087" y="5527565"/>
                  <a:pt x="2181047" y="5598128"/>
                  <a:pt x="2189136" y="5669510"/>
                </a:cubicBezTo>
                <a:cubicBezTo>
                  <a:pt x="2195841" y="5728715"/>
                  <a:pt x="2198200" y="5788945"/>
                  <a:pt x="2203058" y="5848712"/>
                </a:cubicBezTo>
                <a:cubicBezTo>
                  <a:pt x="2205241" y="5874065"/>
                  <a:pt x="2209957" y="5898688"/>
                  <a:pt x="2211270" y="5923918"/>
                </a:cubicBezTo>
                <a:cubicBezTo>
                  <a:pt x="2214375" y="5980441"/>
                  <a:pt x="2215629" y="6037520"/>
                  <a:pt x="2218696" y="6094309"/>
                </a:cubicBezTo>
                <a:cubicBezTo>
                  <a:pt x="2220549" y="6126699"/>
                  <a:pt x="2227542" y="6158719"/>
                  <a:pt x="2227155" y="6191335"/>
                </a:cubicBezTo>
                <a:cubicBezTo>
                  <a:pt x="2226207" y="6268795"/>
                  <a:pt x="2222365" y="6346394"/>
                  <a:pt x="2219390" y="6424114"/>
                </a:cubicBezTo>
                <a:cubicBezTo>
                  <a:pt x="2216292" y="6504264"/>
                  <a:pt x="2213668" y="6584212"/>
                  <a:pt x="2209703" y="6664246"/>
                </a:cubicBezTo>
                <a:cubicBezTo>
                  <a:pt x="2207306" y="6708013"/>
                  <a:pt x="2201832" y="6751624"/>
                  <a:pt x="2199216" y="6795360"/>
                </a:cubicBezTo>
                <a:lnTo>
                  <a:pt x="2197257" y="6857999"/>
                </a:lnTo>
                <a:lnTo>
                  <a:pt x="2026554" y="6857999"/>
                </a:lnTo>
                <a:lnTo>
                  <a:pt x="2060891" y="6720903"/>
                </a:lnTo>
                <a:cubicBezTo>
                  <a:pt x="2072503" y="6665089"/>
                  <a:pt x="2056350" y="6635319"/>
                  <a:pt x="2012613" y="6617730"/>
                </a:cubicBezTo>
                <a:cubicBezTo>
                  <a:pt x="1988364" y="6607784"/>
                  <a:pt x="1962210" y="6595663"/>
                  <a:pt x="1960297" y="6560549"/>
                </a:cubicBezTo>
                <a:cubicBezTo>
                  <a:pt x="1957307" y="6503223"/>
                  <a:pt x="1960688" y="6444619"/>
                  <a:pt x="1911439" y="6409646"/>
                </a:cubicBezTo>
                <a:cubicBezTo>
                  <a:pt x="1925288" y="6396076"/>
                  <a:pt x="1933540" y="6387707"/>
                  <a:pt x="1941755" y="6379605"/>
                </a:cubicBezTo>
                <a:cubicBezTo>
                  <a:pt x="1964582" y="6357226"/>
                  <a:pt x="1980146" y="6306327"/>
                  <a:pt x="1967169" y="6277544"/>
                </a:cubicBezTo>
                <a:cubicBezTo>
                  <a:pt x="1948370" y="6235151"/>
                  <a:pt x="1957958" y="6200015"/>
                  <a:pt x="1982077" y="6165295"/>
                </a:cubicBezTo>
                <a:cubicBezTo>
                  <a:pt x="2022088" y="6107214"/>
                  <a:pt x="2024735" y="6036528"/>
                  <a:pt x="2021065" y="5971487"/>
                </a:cubicBezTo>
                <a:cubicBezTo>
                  <a:pt x="2018464" y="5922385"/>
                  <a:pt x="2008510" y="5868982"/>
                  <a:pt x="1973662" y="5832226"/>
                </a:cubicBezTo>
                <a:cubicBezTo>
                  <a:pt x="1962477" y="5820581"/>
                  <a:pt x="1959306" y="5797535"/>
                  <a:pt x="1953549" y="5778754"/>
                </a:cubicBezTo>
                <a:cubicBezTo>
                  <a:pt x="1948891" y="5763124"/>
                  <a:pt x="1944782" y="5746757"/>
                  <a:pt x="1942739" y="5729863"/>
                </a:cubicBezTo>
                <a:cubicBezTo>
                  <a:pt x="1940409" y="5711839"/>
                  <a:pt x="1936175" y="5691638"/>
                  <a:pt x="1940531" y="5674826"/>
                </a:cubicBezTo>
                <a:cubicBezTo>
                  <a:pt x="1953455" y="5623827"/>
                  <a:pt x="1948183" y="5581155"/>
                  <a:pt x="1921890" y="5540158"/>
                </a:cubicBezTo>
                <a:cubicBezTo>
                  <a:pt x="1908295" y="5518914"/>
                  <a:pt x="1892512" y="5488106"/>
                  <a:pt x="1895673" y="5464049"/>
                </a:cubicBezTo>
                <a:cubicBezTo>
                  <a:pt x="1903251" y="5405489"/>
                  <a:pt x="1894476" y="5354705"/>
                  <a:pt x="1883229" y="5299486"/>
                </a:cubicBezTo>
                <a:cubicBezTo>
                  <a:pt x="1876073" y="5263904"/>
                  <a:pt x="1873244" y="5224301"/>
                  <a:pt x="1867297" y="5186434"/>
                </a:cubicBezTo>
                <a:cubicBezTo>
                  <a:pt x="1860260" y="5142157"/>
                  <a:pt x="1861988" y="5095296"/>
                  <a:pt x="1829639" y="5064337"/>
                </a:cubicBezTo>
                <a:cubicBezTo>
                  <a:pt x="1826152" y="5060853"/>
                  <a:pt x="1826740" y="5051950"/>
                  <a:pt x="1823656" y="5047159"/>
                </a:cubicBezTo>
                <a:cubicBezTo>
                  <a:pt x="1814298" y="5031960"/>
                  <a:pt x="1806371" y="5012874"/>
                  <a:pt x="1793723" y="5003744"/>
                </a:cubicBezTo>
                <a:cubicBezTo>
                  <a:pt x="1756761" y="4977307"/>
                  <a:pt x="1717858" y="4955228"/>
                  <a:pt x="1679944" y="4930834"/>
                </a:cubicBezTo>
                <a:cubicBezTo>
                  <a:pt x="1671835" y="4925607"/>
                  <a:pt x="1661303" y="4920315"/>
                  <a:pt x="1657480" y="4911337"/>
                </a:cubicBezTo>
                <a:cubicBezTo>
                  <a:pt x="1635585" y="4859522"/>
                  <a:pt x="1614886" y="4807057"/>
                  <a:pt x="1594697" y="4754123"/>
                </a:cubicBezTo>
                <a:cubicBezTo>
                  <a:pt x="1586633" y="4732840"/>
                  <a:pt x="1595035" y="4717144"/>
                  <a:pt x="1610087" y="4701292"/>
                </a:cubicBezTo>
                <a:cubicBezTo>
                  <a:pt x="1624417" y="4685883"/>
                  <a:pt x="1639744" y="4666529"/>
                  <a:pt x="1645783" y="4645602"/>
                </a:cubicBezTo>
                <a:cubicBezTo>
                  <a:pt x="1657646" y="4603705"/>
                  <a:pt x="1665182" y="4559572"/>
                  <a:pt x="1671304" y="4516054"/>
                </a:cubicBezTo>
                <a:cubicBezTo>
                  <a:pt x="1673597" y="4499770"/>
                  <a:pt x="1668234" y="4481320"/>
                  <a:pt x="1664087" y="4465215"/>
                </a:cubicBezTo>
                <a:cubicBezTo>
                  <a:pt x="1656218" y="4434707"/>
                  <a:pt x="1643929" y="4405752"/>
                  <a:pt x="1638164" y="4374448"/>
                </a:cubicBezTo>
                <a:cubicBezTo>
                  <a:pt x="1631557" y="4338122"/>
                  <a:pt x="1616055" y="4314707"/>
                  <a:pt x="1588685" y="4300238"/>
                </a:cubicBezTo>
                <a:cubicBezTo>
                  <a:pt x="1547937" y="4278712"/>
                  <a:pt x="1523199" y="4237659"/>
                  <a:pt x="1505039" y="4190727"/>
                </a:cubicBezTo>
                <a:cubicBezTo>
                  <a:pt x="1481808" y="4131100"/>
                  <a:pt x="1492604" y="4065370"/>
                  <a:pt x="1493843" y="4001566"/>
                </a:cubicBezTo>
                <a:cubicBezTo>
                  <a:pt x="1494406" y="3977140"/>
                  <a:pt x="1495513" y="3951977"/>
                  <a:pt x="1491439" y="3929077"/>
                </a:cubicBezTo>
                <a:cubicBezTo>
                  <a:pt x="1480036" y="3863970"/>
                  <a:pt x="1469366" y="3798964"/>
                  <a:pt x="1470437" y="3732048"/>
                </a:cubicBezTo>
                <a:lnTo>
                  <a:pt x="1471926" y="3713390"/>
                </a:lnTo>
                <a:lnTo>
                  <a:pt x="1471925" y="3713390"/>
                </a:lnTo>
                <a:lnTo>
                  <a:pt x="1475829" y="3664425"/>
                </a:lnTo>
                <a:cubicBezTo>
                  <a:pt x="1476881" y="3656951"/>
                  <a:pt x="1477283" y="3649381"/>
                  <a:pt x="1477249" y="3641757"/>
                </a:cubicBezTo>
                <a:cubicBezTo>
                  <a:pt x="1477488" y="3575629"/>
                  <a:pt x="1483447" y="3508130"/>
                  <a:pt x="1442718" y="3455028"/>
                </a:cubicBezTo>
                <a:cubicBezTo>
                  <a:pt x="1438983" y="3450146"/>
                  <a:pt x="1437151" y="3442741"/>
                  <a:pt x="1436081" y="3434627"/>
                </a:cubicBezTo>
                <a:close/>
                <a:moveTo>
                  <a:pt x="0" y="0"/>
                </a:moveTo>
                <a:lnTo>
                  <a:pt x="480313" y="0"/>
                </a:lnTo>
                <a:lnTo>
                  <a:pt x="507191" y="126805"/>
                </a:lnTo>
                <a:cubicBezTo>
                  <a:pt x="510850" y="146378"/>
                  <a:pt x="511427" y="167424"/>
                  <a:pt x="517515" y="185431"/>
                </a:cubicBezTo>
                <a:cubicBezTo>
                  <a:pt x="545215" y="268285"/>
                  <a:pt x="576289" y="349161"/>
                  <a:pt x="602322" y="432867"/>
                </a:cubicBezTo>
                <a:cubicBezTo>
                  <a:pt x="629316" y="519159"/>
                  <a:pt x="664449" y="597886"/>
                  <a:pt x="717957" y="662316"/>
                </a:cubicBezTo>
                <a:cubicBezTo>
                  <a:pt x="767691" y="722133"/>
                  <a:pt x="818517" y="780468"/>
                  <a:pt x="868507" y="840047"/>
                </a:cubicBezTo>
                <a:cubicBezTo>
                  <a:pt x="881192" y="855172"/>
                  <a:pt x="896631" y="869597"/>
                  <a:pt x="903438" y="888795"/>
                </a:cubicBezTo>
                <a:cubicBezTo>
                  <a:pt x="917728" y="928650"/>
                  <a:pt x="927846" y="971457"/>
                  <a:pt x="938295" y="1013493"/>
                </a:cubicBezTo>
                <a:cubicBezTo>
                  <a:pt x="947146" y="1049587"/>
                  <a:pt x="952227" y="1087329"/>
                  <a:pt x="962274" y="1122775"/>
                </a:cubicBezTo>
                <a:cubicBezTo>
                  <a:pt x="970228" y="1151120"/>
                  <a:pt x="983145" y="1177171"/>
                  <a:pt x="994395" y="1204073"/>
                </a:cubicBezTo>
                <a:cubicBezTo>
                  <a:pt x="1004144" y="1227496"/>
                  <a:pt x="1011858" y="1252812"/>
                  <a:pt x="1024698" y="1273134"/>
                </a:cubicBezTo>
                <a:cubicBezTo>
                  <a:pt x="1055755" y="1322698"/>
                  <a:pt x="1086123" y="1372439"/>
                  <a:pt x="1105920" y="1431309"/>
                </a:cubicBezTo>
                <a:cubicBezTo>
                  <a:pt x="1125612" y="1489349"/>
                  <a:pt x="1148972" y="1544909"/>
                  <a:pt x="1169137" y="1602741"/>
                </a:cubicBezTo>
                <a:cubicBezTo>
                  <a:pt x="1188802" y="1659416"/>
                  <a:pt x="1211781" y="1711385"/>
                  <a:pt x="1256045" y="1745656"/>
                </a:cubicBezTo>
                <a:cubicBezTo>
                  <a:pt x="1275564" y="1760924"/>
                  <a:pt x="1296322" y="1781541"/>
                  <a:pt x="1305410" y="1806507"/>
                </a:cubicBezTo>
                <a:cubicBezTo>
                  <a:pt x="1318315" y="1842083"/>
                  <a:pt x="1318707" y="1884882"/>
                  <a:pt x="1328595" y="1923029"/>
                </a:cubicBezTo>
                <a:cubicBezTo>
                  <a:pt x="1340183" y="1967950"/>
                  <a:pt x="1348451" y="2019205"/>
                  <a:pt x="1372362" y="2051976"/>
                </a:cubicBezTo>
                <a:cubicBezTo>
                  <a:pt x="1393690" y="2081114"/>
                  <a:pt x="1409558" y="2109756"/>
                  <a:pt x="1420614" y="2145889"/>
                </a:cubicBezTo>
                <a:cubicBezTo>
                  <a:pt x="1428329" y="2171204"/>
                  <a:pt x="1446013" y="2191660"/>
                  <a:pt x="1451666" y="2217503"/>
                </a:cubicBezTo>
                <a:cubicBezTo>
                  <a:pt x="1459262" y="2251515"/>
                  <a:pt x="1464220" y="2285429"/>
                  <a:pt x="1479100" y="2316384"/>
                </a:cubicBezTo>
                <a:cubicBezTo>
                  <a:pt x="1494480" y="2348495"/>
                  <a:pt x="1505180" y="2384032"/>
                  <a:pt x="1519073" y="2417297"/>
                </a:cubicBezTo>
                <a:cubicBezTo>
                  <a:pt x="1526537" y="2434955"/>
                  <a:pt x="1537451" y="2450104"/>
                  <a:pt x="1545426" y="2467287"/>
                </a:cubicBezTo>
                <a:cubicBezTo>
                  <a:pt x="1560015" y="2498743"/>
                  <a:pt x="1574095" y="2530674"/>
                  <a:pt x="1587486" y="2562780"/>
                </a:cubicBezTo>
                <a:cubicBezTo>
                  <a:pt x="1600880" y="2594883"/>
                  <a:pt x="1617279" y="2626052"/>
                  <a:pt x="1625487" y="2660424"/>
                </a:cubicBezTo>
                <a:cubicBezTo>
                  <a:pt x="1639356" y="2719002"/>
                  <a:pt x="1643839" y="2781437"/>
                  <a:pt x="1659666" y="2838661"/>
                </a:cubicBezTo>
                <a:cubicBezTo>
                  <a:pt x="1675816" y="2896745"/>
                  <a:pt x="1698487" y="2952480"/>
                  <a:pt x="1723303" y="3005526"/>
                </a:cubicBezTo>
                <a:cubicBezTo>
                  <a:pt x="1742828" y="3047477"/>
                  <a:pt x="1762476" y="3086994"/>
                  <a:pt x="1768467" y="3137119"/>
                </a:cubicBezTo>
                <a:cubicBezTo>
                  <a:pt x="1771830" y="3165089"/>
                  <a:pt x="1783459" y="3195584"/>
                  <a:pt x="1799379" y="3214434"/>
                </a:cubicBezTo>
                <a:cubicBezTo>
                  <a:pt x="1834097" y="3255256"/>
                  <a:pt x="1855719" y="3304309"/>
                  <a:pt x="1872393" y="3358657"/>
                </a:cubicBezTo>
                <a:lnTo>
                  <a:pt x="1903898" y="3459898"/>
                </a:lnTo>
                <a:lnTo>
                  <a:pt x="1891868" y="3461356"/>
                </a:lnTo>
                <a:cubicBezTo>
                  <a:pt x="1834654" y="3472187"/>
                  <a:pt x="1779621" y="3489747"/>
                  <a:pt x="1714447" y="3473344"/>
                </a:cubicBezTo>
                <a:cubicBezTo>
                  <a:pt x="1708678" y="3471848"/>
                  <a:pt x="1698221" y="3475587"/>
                  <a:pt x="1689927" y="3476520"/>
                </a:cubicBezTo>
                <a:cubicBezTo>
                  <a:pt x="1623581" y="3483624"/>
                  <a:pt x="1561203" y="3476707"/>
                  <a:pt x="1512523" y="3453342"/>
                </a:cubicBezTo>
                <a:cubicBezTo>
                  <a:pt x="1496568" y="3445724"/>
                  <a:pt x="1480185" y="3439824"/>
                  <a:pt x="1463356" y="3435415"/>
                </a:cubicBezTo>
                <a:lnTo>
                  <a:pt x="1435748" y="3430627"/>
                </a:lnTo>
                <a:lnTo>
                  <a:pt x="1434021" y="3409971"/>
                </a:lnTo>
                <a:cubicBezTo>
                  <a:pt x="1432029" y="3383279"/>
                  <a:pt x="1422980" y="3364307"/>
                  <a:pt x="1403697" y="3352066"/>
                </a:cubicBezTo>
                <a:cubicBezTo>
                  <a:pt x="1370357" y="3331312"/>
                  <a:pt x="1338080" y="3307714"/>
                  <a:pt x="1304079" y="3288499"/>
                </a:cubicBezTo>
                <a:cubicBezTo>
                  <a:pt x="1280753" y="3275143"/>
                  <a:pt x="1269685" y="3254802"/>
                  <a:pt x="1263513" y="3224801"/>
                </a:cubicBezTo>
                <a:cubicBezTo>
                  <a:pt x="1260131" y="3207989"/>
                  <a:pt x="1249727" y="3192368"/>
                  <a:pt x="1239849" y="3179271"/>
                </a:cubicBezTo>
                <a:cubicBezTo>
                  <a:pt x="1227926" y="3163435"/>
                  <a:pt x="1210513" y="3153636"/>
                  <a:pt x="1200295" y="3136681"/>
                </a:cubicBezTo>
                <a:cubicBezTo>
                  <a:pt x="1174729" y="3095239"/>
                  <a:pt x="1142304" y="3078970"/>
                  <a:pt x="1098516" y="3085335"/>
                </a:cubicBezTo>
                <a:cubicBezTo>
                  <a:pt x="1059686" y="3091033"/>
                  <a:pt x="1013874" y="3055184"/>
                  <a:pt x="1011619" y="3016205"/>
                </a:cubicBezTo>
                <a:cubicBezTo>
                  <a:pt x="1009059" y="2973099"/>
                  <a:pt x="992305" y="2941338"/>
                  <a:pt x="973275" y="2908439"/>
                </a:cubicBezTo>
                <a:cubicBezTo>
                  <a:pt x="962595" y="2890058"/>
                  <a:pt x="954588" y="2865245"/>
                  <a:pt x="954491" y="2842361"/>
                </a:cubicBezTo>
                <a:cubicBezTo>
                  <a:pt x="953900" y="2755427"/>
                  <a:pt x="980596" y="2677232"/>
                  <a:pt x="1016911" y="2599848"/>
                </a:cubicBezTo>
                <a:cubicBezTo>
                  <a:pt x="1040610" y="2549275"/>
                  <a:pt x="1053210" y="2491150"/>
                  <a:pt x="1067676" y="2435466"/>
                </a:cubicBezTo>
                <a:cubicBezTo>
                  <a:pt x="1072106" y="2418119"/>
                  <a:pt x="1070928" y="2395084"/>
                  <a:pt x="1065045" y="2378738"/>
                </a:cubicBezTo>
                <a:cubicBezTo>
                  <a:pt x="1044804" y="2321440"/>
                  <a:pt x="1023660" y="2264284"/>
                  <a:pt x="998558" y="2210113"/>
                </a:cubicBezTo>
                <a:cubicBezTo>
                  <a:pt x="974922" y="2159685"/>
                  <a:pt x="969670" y="2105857"/>
                  <a:pt x="980810" y="2050248"/>
                </a:cubicBezTo>
                <a:cubicBezTo>
                  <a:pt x="988944" y="2009738"/>
                  <a:pt x="988704" y="1972134"/>
                  <a:pt x="985875" y="1932531"/>
                </a:cubicBezTo>
                <a:cubicBezTo>
                  <a:pt x="983445" y="1899517"/>
                  <a:pt x="983632" y="1863605"/>
                  <a:pt x="991251" y="1831462"/>
                </a:cubicBezTo>
                <a:cubicBezTo>
                  <a:pt x="1002010" y="1786419"/>
                  <a:pt x="1001019" y="1747889"/>
                  <a:pt x="983833" y="1708173"/>
                </a:cubicBezTo>
                <a:cubicBezTo>
                  <a:pt x="974650" y="1687006"/>
                  <a:pt x="971894" y="1661024"/>
                  <a:pt x="966921" y="1636638"/>
                </a:cubicBezTo>
                <a:cubicBezTo>
                  <a:pt x="959164" y="1599065"/>
                  <a:pt x="953544" y="1560430"/>
                  <a:pt x="944156" y="1523444"/>
                </a:cubicBezTo>
                <a:cubicBezTo>
                  <a:pt x="934274" y="1483663"/>
                  <a:pt x="918090" y="1446266"/>
                  <a:pt x="910490" y="1405991"/>
                </a:cubicBezTo>
                <a:cubicBezTo>
                  <a:pt x="902221" y="1362626"/>
                  <a:pt x="884511" y="1332909"/>
                  <a:pt x="853488" y="1311394"/>
                </a:cubicBezTo>
                <a:cubicBezTo>
                  <a:pt x="833960" y="1297754"/>
                  <a:pt x="813693" y="1279930"/>
                  <a:pt x="801804" y="1257566"/>
                </a:cubicBezTo>
                <a:cubicBezTo>
                  <a:pt x="777567" y="1211409"/>
                  <a:pt x="761060" y="1158994"/>
                  <a:pt x="737368" y="1112096"/>
                </a:cubicBezTo>
                <a:cubicBezTo>
                  <a:pt x="704192" y="1046171"/>
                  <a:pt x="667774" y="984417"/>
                  <a:pt x="597412" y="969072"/>
                </a:cubicBezTo>
                <a:cubicBezTo>
                  <a:pt x="558582" y="960616"/>
                  <a:pt x="545495" y="932638"/>
                  <a:pt x="542819" y="884069"/>
                </a:cubicBezTo>
                <a:cubicBezTo>
                  <a:pt x="542001" y="867894"/>
                  <a:pt x="539302" y="844641"/>
                  <a:pt x="530439" y="838495"/>
                </a:cubicBezTo>
                <a:cubicBezTo>
                  <a:pt x="504064" y="820083"/>
                  <a:pt x="502635" y="789389"/>
                  <a:pt x="495418" y="758969"/>
                </a:cubicBezTo>
                <a:cubicBezTo>
                  <a:pt x="491137" y="740668"/>
                  <a:pt x="480917" y="717450"/>
                  <a:pt x="467896" y="710990"/>
                </a:cubicBezTo>
                <a:cubicBezTo>
                  <a:pt x="415237" y="684524"/>
                  <a:pt x="389928" y="628690"/>
                  <a:pt x="360952" y="575332"/>
                </a:cubicBezTo>
                <a:cubicBezTo>
                  <a:pt x="352320" y="559688"/>
                  <a:pt x="342318" y="542764"/>
                  <a:pt x="329420" y="533869"/>
                </a:cubicBezTo>
                <a:cubicBezTo>
                  <a:pt x="301564" y="514975"/>
                  <a:pt x="282964" y="490033"/>
                  <a:pt x="277101" y="450003"/>
                </a:cubicBezTo>
                <a:cubicBezTo>
                  <a:pt x="275358" y="437236"/>
                  <a:pt x="268913" y="424892"/>
                  <a:pt x="262642" y="414480"/>
                </a:cubicBezTo>
                <a:cubicBezTo>
                  <a:pt x="248980" y="392138"/>
                  <a:pt x="232048" y="372606"/>
                  <a:pt x="219625" y="349349"/>
                </a:cubicBezTo>
                <a:cubicBezTo>
                  <a:pt x="187497" y="290106"/>
                  <a:pt x="155946" y="231487"/>
                  <a:pt x="104836" y="192439"/>
                </a:cubicBezTo>
                <a:cubicBezTo>
                  <a:pt x="79877" y="173412"/>
                  <a:pt x="52832" y="151907"/>
                  <a:pt x="37941" y="122586"/>
                </a:cubicBezTo>
                <a:cubicBezTo>
                  <a:pt x="28510" y="103971"/>
                  <a:pt x="22002" y="83045"/>
                  <a:pt x="16247" y="6147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013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A8815DEF-8951-49B8-8652-3291FD2459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754688" y="4"/>
            <a:ext cx="1670378" cy="6857999"/>
          </a:xfrm>
          <a:custGeom>
            <a:avLst/>
            <a:gdLst>
              <a:gd name="connsiteX0" fmla="*/ 1435747 w 2227170"/>
              <a:gd name="connsiteY0" fmla="*/ 3430628 h 6857999"/>
              <a:gd name="connsiteX1" fmla="*/ 1463355 w 2227170"/>
              <a:gd name="connsiteY1" fmla="*/ 3435416 h 6857999"/>
              <a:gd name="connsiteX2" fmla="*/ 1512522 w 2227170"/>
              <a:gd name="connsiteY2" fmla="*/ 3453342 h 6857999"/>
              <a:gd name="connsiteX3" fmla="*/ 1689926 w 2227170"/>
              <a:gd name="connsiteY3" fmla="*/ 3476521 h 6857999"/>
              <a:gd name="connsiteX4" fmla="*/ 1714445 w 2227170"/>
              <a:gd name="connsiteY4" fmla="*/ 3473345 h 6857999"/>
              <a:gd name="connsiteX5" fmla="*/ 1891867 w 2227170"/>
              <a:gd name="connsiteY5" fmla="*/ 3461357 h 6857999"/>
              <a:gd name="connsiteX6" fmla="*/ 1903897 w 2227170"/>
              <a:gd name="connsiteY6" fmla="*/ 3459899 h 6857999"/>
              <a:gd name="connsiteX7" fmla="*/ 1939997 w 2227170"/>
              <a:gd name="connsiteY7" fmla="*/ 3575905 h 6857999"/>
              <a:gd name="connsiteX8" fmla="*/ 1959353 w 2227170"/>
              <a:gd name="connsiteY8" fmla="*/ 3640463 h 6857999"/>
              <a:gd name="connsiteX9" fmla="*/ 1972749 w 2227170"/>
              <a:gd name="connsiteY9" fmla="*/ 3697872 h 6857999"/>
              <a:gd name="connsiteX10" fmla="*/ 1974716 w 2227170"/>
              <a:gd name="connsiteY10" fmla="*/ 3706299 h 6857999"/>
              <a:gd name="connsiteX11" fmla="*/ 2015942 w 2227170"/>
              <a:gd name="connsiteY11" fmla="*/ 3982180 h 6857999"/>
              <a:gd name="connsiteX12" fmla="*/ 2031892 w 2227170"/>
              <a:gd name="connsiteY12" fmla="*/ 4071548 h 6857999"/>
              <a:gd name="connsiteX13" fmla="*/ 2036571 w 2227170"/>
              <a:gd name="connsiteY13" fmla="*/ 4171852 h 6857999"/>
              <a:gd name="connsiteX14" fmla="*/ 2058065 w 2227170"/>
              <a:gd name="connsiteY14" fmla="*/ 4334965 h 6857999"/>
              <a:gd name="connsiteX15" fmla="*/ 2089962 w 2227170"/>
              <a:gd name="connsiteY15" fmla="*/ 4652006 h 6857999"/>
              <a:gd name="connsiteX16" fmla="*/ 2091986 w 2227170"/>
              <a:gd name="connsiteY16" fmla="*/ 4720900 h 6857999"/>
              <a:gd name="connsiteX17" fmla="*/ 2116222 w 2227170"/>
              <a:gd name="connsiteY17" fmla="*/ 4899103 h 6857999"/>
              <a:gd name="connsiteX18" fmla="*/ 2134280 w 2227170"/>
              <a:gd name="connsiteY18" fmla="*/ 5006463 h 6857999"/>
              <a:gd name="connsiteX19" fmla="*/ 2140946 w 2227170"/>
              <a:gd name="connsiteY19" fmla="*/ 5094252 h 6857999"/>
              <a:gd name="connsiteX20" fmla="*/ 2139028 w 2227170"/>
              <a:gd name="connsiteY20" fmla="*/ 5170758 h 6857999"/>
              <a:gd name="connsiteX21" fmla="*/ 2154083 w 2227170"/>
              <a:gd name="connsiteY21" fmla="*/ 5374894 h 6857999"/>
              <a:gd name="connsiteX22" fmla="*/ 2159878 w 2227170"/>
              <a:gd name="connsiteY22" fmla="*/ 5456299 h 6857999"/>
              <a:gd name="connsiteX23" fmla="*/ 2189136 w 2227170"/>
              <a:gd name="connsiteY23" fmla="*/ 5669510 h 6857999"/>
              <a:gd name="connsiteX24" fmla="*/ 2203058 w 2227170"/>
              <a:gd name="connsiteY24" fmla="*/ 5848712 h 6857999"/>
              <a:gd name="connsiteX25" fmla="*/ 2211270 w 2227170"/>
              <a:gd name="connsiteY25" fmla="*/ 5923918 h 6857999"/>
              <a:gd name="connsiteX26" fmla="*/ 2218696 w 2227170"/>
              <a:gd name="connsiteY26" fmla="*/ 6094309 h 6857999"/>
              <a:gd name="connsiteX27" fmla="*/ 2227155 w 2227170"/>
              <a:gd name="connsiteY27" fmla="*/ 6191335 h 6857999"/>
              <a:gd name="connsiteX28" fmla="*/ 2219390 w 2227170"/>
              <a:gd name="connsiteY28" fmla="*/ 6424114 h 6857999"/>
              <a:gd name="connsiteX29" fmla="*/ 2209703 w 2227170"/>
              <a:gd name="connsiteY29" fmla="*/ 6664246 h 6857999"/>
              <a:gd name="connsiteX30" fmla="*/ 2199216 w 2227170"/>
              <a:gd name="connsiteY30" fmla="*/ 6795360 h 6857999"/>
              <a:gd name="connsiteX31" fmla="*/ 2197257 w 2227170"/>
              <a:gd name="connsiteY31" fmla="*/ 6857999 h 6857999"/>
              <a:gd name="connsiteX32" fmla="*/ 2026554 w 2227170"/>
              <a:gd name="connsiteY32" fmla="*/ 6857999 h 6857999"/>
              <a:gd name="connsiteX33" fmla="*/ 2060891 w 2227170"/>
              <a:gd name="connsiteY33" fmla="*/ 6720903 h 6857999"/>
              <a:gd name="connsiteX34" fmla="*/ 2012613 w 2227170"/>
              <a:gd name="connsiteY34" fmla="*/ 6617730 h 6857999"/>
              <a:gd name="connsiteX35" fmla="*/ 1960297 w 2227170"/>
              <a:gd name="connsiteY35" fmla="*/ 6560549 h 6857999"/>
              <a:gd name="connsiteX36" fmla="*/ 1911439 w 2227170"/>
              <a:gd name="connsiteY36" fmla="*/ 6409646 h 6857999"/>
              <a:gd name="connsiteX37" fmla="*/ 1941755 w 2227170"/>
              <a:gd name="connsiteY37" fmla="*/ 6379605 h 6857999"/>
              <a:gd name="connsiteX38" fmla="*/ 1967169 w 2227170"/>
              <a:gd name="connsiteY38" fmla="*/ 6277544 h 6857999"/>
              <a:gd name="connsiteX39" fmla="*/ 1982077 w 2227170"/>
              <a:gd name="connsiteY39" fmla="*/ 6165295 h 6857999"/>
              <a:gd name="connsiteX40" fmla="*/ 2021065 w 2227170"/>
              <a:gd name="connsiteY40" fmla="*/ 5971487 h 6857999"/>
              <a:gd name="connsiteX41" fmla="*/ 1973662 w 2227170"/>
              <a:gd name="connsiteY41" fmla="*/ 5832226 h 6857999"/>
              <a:gd name="connsiteX42" fmla="*/ 1953549 w 2227170"/>
              <a:gd name="connsiteY42" fmla="*/ 5778754 h 6857999"/>
              <a:gd name="connsiteX43" fmla="*/ 1942739 w 2227170"/>
              <a:gd name="connsiteY43" fmla="*/ 5729863 h 6857999"/>
              <a:gd name="connsiteX44" fmla="*/ 1940531 w 2227170"/>
              <a:gd name="connsiteY44" fmla="*/ 5674826 h 6857999"/>
              <a:gd name="connsiteX45" fmla="*/ 1921890 w 2227170"/>
              <a:gd name="connsiteY45" fmla="*/ 5540158 h 6857999"/>
              <a:gd name="connsiteX46" fmla="*/ 1895673 w 2227170"/>
              <a:gd name="connsiteY46" fmla="*/ 5464049 h 6857999"/>
              <a:gd name="connsiteX47" fmla="*/ 1883229 w 2227170"/>
              <a:gd name="connsiteY47" fmla="*/ 5299486 h 6857999"/>
              <a:gd name="connsiteX48" fmla="*/ 1867297 w 2227170"/>
              <a:gd name="connsiteY48" fmla="*/ 5186434 h 6857999"/>
              <a:gd name="connsiteX49" fmla="*/ 1829639 w 2227170"/>
              <a:gd name="connsiteY49" fmla="*/ 5064337 h 6857999"/>
              <a:gd name="connsiteX50" fmla="*/ 1823656 w 2227170"/>
              <a:gd name="connsiteY50" fmla="*/ 5047159 h 6857999"/>
              <a:gd name="connsiteX51" fmla="*/ 1793723 w 2227170"/>
              <a:gd name="connsiteY51" fmla="*/ 5003744 h 6857999"/>
              <a:gd name="connsiteX52" fmla="*/ 1679944 w 2227170"/>
              <a:gd name="connsiteY52" fmla="*/ 4930834 h 6857999"/>
              <a:gd name="connsiteX53" fmla="*/ 1657480 w 2227170"/>
              <a:gd name="connsiteY53" fmla="*/ 4911337 h 6857999"/>
              <a:gd name="connsiteX54" fmla="*/ 1594697 w 2227170"/>
              <a:gd name="connsiteY54" fmla="*/ 4754123 h 6857999"/>
              <a:gd name="connsiteX55" fmla="*/ 1610087 w 2227170"/>
              <a:gd name="connsiteY55" fmla="*/ 4701292 h 6857999"/>
              <a:gd name="connsiteX56" fmla="*/ 1645783 w 2227170"/>
              <a:gd name="connsiteY56" fmla="*/ 4645602 h 6857999"/>
              <a:gd name="connsiteX57" fmla="*/ 1671304 w 2227170"/>
              <a:gd name="connsiteY57" fmla="*/ 4516054 h 6857999"/>
              <a:gd name="connsiteX58" fmla="*/ 1664087 w 2227170"/>
              <a:gd name="connsiteY58" fmla="*/ 4465215 h 6857999"/>
              <a:gd name="connsiteX59" fmla="*/ 1638164 w 2227170"/>
              <a:gd name="connsiteY59" fmla="*/ 4374448 h 6857999"/>
              <a:gd name="connsiteX60" fmla="*/ 1588685 w 2227170"/>
              <a:gd name="connsiteY60" fmla="*/ 4300238 h 6857999"/>
              <a:gd name="connsiteX61" fmla="*/ 1505039 w 2227170"/>
              <a:gd name="connsiteY61" fmla="*/ 4190727 h 6857999"/>
              <a:gd name="connsiteX62" fmla="*/ 1493843 w 2227170"/>
              <a:gd name="connsiteY62" fmla="*/ 4001566 h 6857999"/>
              <a:gd name="connsiteX63" fmla="*/ 1491439 w 2227170"/>
              <a:gd name="connsiteY63" fmla="*/ 3929077 h 6857999"/>
              <a:gd name="connsiteX64" fmla="*/ 1470437 w 2227170"/>
              <a:gd name="connsiteY64" fmla="*/ 3732048 h 6857999"/>
              <a:gd name="connsiteX65" fmla="*/ 1471926 w 2227170"/>
              <a:gd name="connsiteY65" fmla="*/ 3713390 h 6857999"/>
              <a:gd name="connsiteX66" fmla="*/ 1471925 w 2227170"/>
              <a:gd name="connsiteY66" fmla="*/ 3713390 h 6857999"/>
              <a:gd name="connsiteX67" fmla="*/ 1475829 w 2227170"/>
              <a:gd name="connsiteY67" fmla="*/ 3664425 h 6857999"/>
              <a:gd name="connsiteX68" fmla="*/ 1477249 w 2227170"/>
              <a:gd name="connsiteY68" fmla="*/ 3641757 h 6857999"/>
              <a:gd name="connsiteX69" fmla="*/ 1442718 w 2227170"/>
              <a:gd name="connsiteY69" fmla="*/ 3455028 h 6857999"/>
              <a:gd name="connsiteX70" fmla="*/ 1436081 w 2227170"/>
              <a:gd name="connsiteY70" fmla="*/ 3434627 h 6857999"/>
              <a:gd name="connsiteX71" fmla="*/ 0 w 2227170"/>
              <a:gd name="connsiteY71" fmla="*/ 0 h 6857999"/>
              <a:gd name="connsiteX72" fmla="*/ 480313 w 2227170"/>
              <a:gd name="connsiteY72" fmla="*/ 0 h 6857999"/>
              <a:gd name="connsiteX73" fmla="*/ 507191 w 2227170"/>
              <a:gd name="connsiteY73" fmla="*/ 126805 h 6857999"/>
              <a:gd name="connsiteX74" fmla="*/ 517515 w 2227170"/>
              <a:gd name="connsiteY74" fmla="*/ 185431 h 6857999"/>
              <a:gd name="connsiteX75" fmla="*/ 602322 w 2227170"/>
              <a:gd name="connsiteY75" fmla="*/ 432867 h 6857999"/>
              <a:gd name="connsiteX76" fmla="*/ 717957 w 2227170"/>
              <a:gd name="connsiteY76" fmla="*/ 662316 h 6857999"/>
              <a:gd name="connsiteX77" fmla="*/ 868507 w 2227170"/>
              <a:gd name="connsiteY77" fmla="*/ 840047 h 6857999"/>
              <a:gd name="connsiteX78" fmla="*/ 903438 w 2227170"/>
              <a:gd name="connsiteY78" fmla="*/ 888795 h 6857999"/>
              <a:gd name="connsiteX79" fmla="*/ 938295 w 2227170"/>
              <a:gd name="connsiteY79" fmla="*/ 1013493 h 6857999"/>
              <a:gd name="connsiteX80" fmla="*/ 962274 w 2227170"/>
              <a:gd name="connsiteY80" fmla="*/ 1122775 h 6857999"/>
              <a:gd name="connsiteX81" fmla="*/ 994395 w 2227170"/>
              <a:gd name="connsiteY81" fmla="*/ 1204073 h 6857999"/>
              <a:gd name="connsiteX82" fmla="*/ 1024698 w 2227170"/>
              <a:gd name="connsiteY82" fmla="*/ 1273134 h 6857999"/>
              <a:gd name="connsiteX83" fmla="*/ 1105920 w 2227170"/>
              <a:gd name="connsiteY83" fmla="*/ 1431309 h 6857999"/>
              <a:gd name="connsiteX84" fmla="*/ 1169137 w 2227170"/>
              <a:gd name="connsiteY84" fmla="*/ 1602741 h 6857999"/>
              <a:gd name="connsiteX85" fmla="*/ 1256045 w 2227170"/>
              <a:gd name="connsiteY85" fmla="*/ 1745656 h 6857999"/>
              <a:gd name="connsiteX86" fmla="*/ 1305410 w 2227170"/>
              <a:gd name="connsiteY86" fmla="*/ 1806507 h 6857999"/>
              <a:gd name="connsiteX87" fmla="*/ 1328595 w 2227170"/>
              <a:gd name="connsiteY87" fmla="*/ 1923029 h 6857999"/>
              <a:gd name="connsiteX88" fmla="*/ 1372362 w 2227170"/>
              <a:gd name="connsiteY88" fmla="*/ 2051976 h 6857999"/>
              <a:gd name="connsiteX89" fmla="*/ 1420614 w 2227170"/>
              <a:gd name="connsiteY89" fmla="*/ 2145889 h 6857999"/>
              <a:gd name="connsiteX90" fmla="*/ 1451666 w 2227170"/>
              <a:gd name="connsiteY90" fmla="*/ 2217503 h 6857999"/>
              <a:gd name="connsiteX91" fmla="*/ 1479100 w 2227170"/>
              <a:gd name="connsiteY91" fmla="*/ 2316384 h 6857999"/>
              <a:gd name="connsiteX92" fmla="*/ 1519073 w 2227170"/>
              <a:gd name="connsiteY92" fmla="*/ 2417297 h 6857999"/>
              <a:gd name="connsiteX93" fmla="*/ 1545426 w 2227170"/>
              <a:gd name="connsiteY93" fmla="*/ 2467287 h 6857999"/>
              <a:gd name="connsiteX94" fmla="*/ 1587486 w 2227170"/>
              <a:gd name="connsiteY94" fmla="*/ 2562780 h 6857999"/>
              <a:gd name="connsiteX95" fmla="*/ 1625487 w 2227170"/>
              <a:gd name="connsiteY95" fmla="*/ 2660424 h 6857999"/>
              <a:gd name="connsiteX96" fmla="*/ 1659666 w 2227170"/>
              <a:gd name="connsiteY96" fmla="*/ 2838661 h 6857999"/>
              <a:gd name="connsiteX97" fmla="*/ 1723303 w 2227170"/>
              <a:gd name="connsiteY97" fmla="*/ 3005526 h 6857999"/>
              <a:gd name="connsiteX98" fmla="*/ 1768467 w 2227170"/>
              <a:gd name="connsiteY98" fmla="*/ 3137119 h 6857999"/>
              <a:gd name="connsiteX99" fmla="*/ 1799379 w 2227170"/>
              <a:gd name="connsiteY99" fmla="*/ 3214434 h 6857999"/>
              <a:gd name="connsiteX100" fmla="*/ 1872393 w 2227170"/>
              <a:gd name="connsiteY100" fmla="*/ 3358657 h 6857999"/>
              <a:gd name="connsiteX101" fmla="*/ 1903898 w 2227170"/>
              <a:gd name="connsiteY101" fmla="*/ 3459898 h 6857999"/>
              <a:gd name="connsiteX102" fmla="*/ 1891868 w 2227170"/>
              <a:gd name="connsiteY102" fmla="*/ 3461356 h 6857999"/>
              <a:gd name="connsiteX103" fmla="*/ 1714447 w 2227170"/>
              <a:gd name="connsiteY103" fmla="*/ 3473344 h 6857999"/>
              <a:gd name="connsiteX104" fmla="*/ 1689927 w 2227170"/>
              <a:gd name="connsiteY104" fmla="*/ 3476520 h 6857999"/>
              <a:gd name="connsiteX105" fmla="*/ 1512523 w 2227170"/>
              <a:gd name="connsiteY105" fmla="*/ 3453342 h 6857999"/>
              <a:gd name="connsiteX106" fmla="*/ 1463356 w 2227170"/>
              <a:gd name="connsiteY106" fmla="*/ 3435415 h 6857999"/>
              <a:gd name="connsiteX107" fmla="*/ 1435748 w 2227170"/>
              <a:gd name="connsiteY107" fmla="*/ 3430627 h 6857999"/>
              <a:gd name="connsiteX108" fmla="*/ 1434021 w 2227170"/>
              <a:gd name="connsiteY108" fmla="*/ 3409971 h 6857999"/>
              <a:gd name="connsiteX109" fmla="*/ 1403697 w 2227170"/>
              <a:gd name="connsiteY109" fmla="*/ 3352066 h 6857999"/>
              <a:gd name="connsiteX110" fmla="*/ 1304079 w 2227170"/>
              <a:gd name="connsiteY110" fmla="*/ 3288499 h 6857999"/>
              <a:gd name="connsiteX111" fmla="*/ 1263513 w 2227170"/>
              <a:gd name="connsiteY111" fmla="*/ 3224801 h 6857999"/>
              <a:gd name="connsiteX112" fmla="*/ 1239849 w 2227170"/>
              <a:gd name="connsiteY112" fmla="*/ 3179271 h 6857999"/>
              <a:gd name="connsiteX113" fmla="*/ 1200295 w 2227170"/>
              <a:gd name="connsiteY113" fmla="*/ 3136681 h 6857999"/>
              <a:gd name="connsiteX114" fmla="*/ 1098516 w 2227170"/>
              <a:gd name="connsiteY114" fmla="*/ 3085335 h 6857999"/>
              <a:gd name="connsiteX115" fmla="*/ 1011619 w 2227170"/>
              <a:gd name="connsiteY115" fmla="*/ 3016205 h 6857999"/>
              <a:gd name="connsiteX116" fmla="*/ 973275 w 2227170"/>
              <a:gd name="connsiteY116" fmla="*/ 2908439 h 6857999"/>
              <a:gd name="connsiteX117" fmla="*/ 954491 w 2227170"/>
              <a:gd name="connsiteY117" fmla="*/ 2842361 h 6857999"/>
              <a:gd name="connsiteX118" fmla="*/ 1016911 w 2227170"/>
              <a:gd name="connsiteY118" fmla="*/ 2599848 h 6857999"/>
              <a:gd name="connsiteX119" fmla="*/ 1067676 w 2227170"/>
              <a:gd name="connsiteY119" fmla="*/ 2435466 h 6857999"/>
              <a:gd name="connsiteX120" fmla="*/ 1065045 w 2227170"/>
              <a:gd name="connsiteY120" fmla="*/ 2378738 h 6857999"/>
              <a:gd name="connsiteX121" fmla="*/ 998558 w 2227170"/>
              <a:gd name="connsiteY121" fmla="*/ 2210113 h 6857999"/>
              <a:gd name="connsiteX122" fmla="*/ 980810 w 2227170"/>
              <a:gd name="connsiteY122" fmla="*/ 2050248 h 6857999"/>
              <a:gd name="connsiteX123" fmla="*/ 985875 w 2227170"/>
              <a:gd name="connsiteY123" fmla="*/ 1932531 h 6857999"/>
              <a:gd name="connsiteX124" fmla="*/ 991251 w 2227170"/>
              <a:gd name="connsiteY124" fmla="*/ 1831462 h 6857999"/>
              <a:gd name="connsiteX125" fmla="*/ 983833 w 2227170"/>
              <a:gd name="connsiteY125" fmla="*/ 1708173 h 6857999"/>
              <a:gd name="connsiteX126" fmla="*/ 966921 w 2227170"/>
              <a:gd name="connsiteY126" fmla="*/ 1636638 h 6857999"/>
              <a:gd name="connsiteX127" fmla="*/ 944156 w 2227170"/>
              <a:gd name="connsiteY127" fmla="*/ 1523444 h 6857999"/>
              <a:gd name="connsiteX128" fmla="*/ 910490 w 2227170"/>
              <a:gd name="connsiteY128" fmla="*/ 1405991 h 6857999"/>
              <a:gd name="connsiteX129" fmla="*/ 853488 w 2227170"/>
              <a:gd name="connsiteY129" fmla="*/ 1311394 h 6857999"/>
              <a:gd name="connsiteX130" fmla="*/ 801804 w 2227170"/>
              <a:gd name="connsiteY130" fmla="*/ 1257566 h 6857999"/>
              <a:gd name="connsiteX131" fmla="*/ 737368 w 2227170"/>
              <a:gd name="connsiteY131" fmla="*/ 1112096 h 6857999"/>
              <a:gd name="connsiteX132" fmla="*/ 597412 w 2227170"/>
              <a:gd name="connsiteY132" fmla="*/ 969072 h 6857999"/>
              <a:gd name="connsiteX133" fmla="*/ 542819 w 2227170"/>
              <a:gd name="connsiteY133" fmla="*/ 884069 h 6857999"/>
              <a:gd name="connsiteX134" fmla="*/ 530439 w 2227170"/>
              <a:gd name="connsiteY134" fmla="*/ 838495 h 6857999"/>
              <a:gd name="connsiteX135" fmla="*/ 495418 w 2227170"/>
              <a:gd name="connsiteY135" fmla="*/ 758969 h 6857999"/>
              <a:gd name="connsiteX136" fmla="*/ 467896 w 2227170"/>
              <a:gd name="connsiteY136" fmla="*/ 710990 h 6857999"/>
              <a:gd name="connsiteX137" fmla="*/ 360952 w 2227170"/>
              <a:gd name="connsiteY137" fmla="*/ 575332 h 6857999"/>
              <a:gd name="connsiteX138" fmla="*/ 329420 w 2227170"/>
              <a:gd name="connsiteY138" fmla="*/ 533869 h 6857999"/>
              <a:gd name="connsiteX139" fmla="*/ 277101 w 2227170"/>
              <a:gd name="connsiteY139" fmla="*/ 450003 h 6857999"/>
              <a:gd name="connsiteX140" fmla="*/ 262642 w 2227170"/>
              <a:gd name="connsiteY140" fmla="*/ 414480 h 6857999"/>
              <a:gd name="connsiteX141" fmla="*/ 219625 w 2227170"/>
              <a:gd name="connsiteY141" fmla="*/ 349349 h 6857999"/>
              <a:gd name="connsiteX142" fmla="*/ 104836 w 2227170"/>
              <a:gd name="connsiteY142" fmla="*/ 192439 h 6857999"/>
              <a:gd name="connsiteX143" fmla="*/ 37941 w 2227170"/>
              <a:gd name="connsiteY143" fmla="*/ 122586 h 6857999"/>
              <a:gd name="connsiteX144" fmla="*/ 16247 w 2227170"/>
              <a:gd name="connsiteY144" fmla="*/ 61476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2227170" h="6857999">
                <a:moveTo>
                  <a:pt x="1435747" y="3430628"/>
                </a:moveTo>
                <a:lnTo>
                  <a:pt x="1463355" y="3435416"/>
                </a:lnTo>
                <a:cubicBezTo>
                  <a:pt x="1480184" y="3439826"/>
                  <a:pt x="1496566" y="3445726"/>
                  <a:pt x="1512522" y="3453342"/>
                </a:cubicBezTo>
                <a:cubicBezTo>
                  <a:pt x="1561201" y="3476708"/>
                  <a:pt x="1623580" y="3483625"/>
                  <a:pt x="1689926" y="3476521"/>
                </a:cubicBezTo>
                <a:cubicBezTo>
                  <a:pt x="1698220" y="3475588"/>
                  <a:pt x="1708677" y="3471849"/>
                  <a:pt x="1714445" y="3473345"/>
                </a:cubicBezTo>
                <a:cubicBezTo>
                  <a:pt x="1779620" y="3489747"/>
                  <a:pt x="1834653" y="3472188"/>
                  <a:pt x="1891867" y="3461357"/>
                </a:cubicBezTo>
                <a:lnTo>
                  <a:pt x="1903897" y="3459899"/>
                </a:lnTo>
                <a:lnTo>
                  <a:pt x="1939997" y="3575905"/>
                </a:lnTo>
                <a:cubicBezTo>
                  <a:pt x="1946484" y="3597372"/>
                  <a:pt x="1953252" y="3618812"/>
                  <a:pt x="1959353" y="3640463"/>
                </a:cubicBezTo>
                <a:lnTo>
                  <a:pt x="1972749" y="3697872"/>
                </a:lnTo>
                <a:lnTo>
                  <a:pt x="1974716" y="3706299"/>
                </a:lnTo>
                <a:cubicBezTo>
                  <a:pt x="1990622" y="3797563"/>
                  <a:pt x="2002102" y="3890387"/>
                  <a:pt x="2015942" y="3982180"/>
                </a:cubicBezTo>
                <a:cubicBezTo>
                  <a:pt x="2020339" y="4012204"/>
                  <a:pt x="2028650" y="4041142"/>
                  <a:pt x="2031892" y="4071548"/>
                </a:cubicBezTo>
                <a:cubicBezTo>
                  <a:pt x="2035443" y="4104448"/>
                  <a:pt x="2033020" y="4138953"/>
                  <a:pt x="2036571" y="4171852"/>
                </a:cubicBezTo>
                <a:cubicBezTo>
                  <a:pt x="2042360" y="4226575"/>
                  <a:pt x="2052059" y="4280215"/>
                  <a:pt x="2058065" y="4334965"/>
                </a:cubicBezTo>
                <a:cubicBezTo>
                  <a:pt x="2069516" y="4440581"/>
                  <a:pt x="2079848" y="4546311"/>
                  <a:pt x="2089962" y="4652006"/>
                </a:cubicBezTo>
                <a:cubicBezTo>
                  <a:pt x="2092086" y="4674630"/>
                  <a:pt x="2089393" y="4698483"/>
                  <a:pt x="2091986" y="4720900"/>
                </a:cubicBezTo>
                <a:cubicBezTo>
                  <a:pt x="2099090" y="4780437"/>
                  <a:pt x="2107526" y="4839889"/>
                  <a:pt x="2116222" y="4899103"/>
                </a:cubicBezTo>
                <a:cubicBezTo>
                  <a:pt x="2121567" y="4934975"/>
                  <a:pt x="2129409" y="4970386"/>
                  <a:pt x="2134280" y="5006463"/>
                </a:cubicBezTo>
                <a:cubicBezTo>
                  <a:pt x="2138181" y="5035327"/>
                  <a:pt x="2140233" y="5064748"/>
                  <a:pt x="2140946" y="5094252"/>
                </a:cubicBezTo>
                <a:cubicBezTo>
                  <a:pt x="2141573" y="5119660"/>
                  <a:pt x="2137495" y="5145495"/>
                  <a:pt x="2139028" y="5170758"/>
                </a:cubicBezTo>
                <a:cubicBezTo>
                  <a:pt x="2143115" y="5239128"/>
                  <a:pt x="2149053" y="5306937"/>
                  <a:pt x="2154083" y="5374894"/>
                </a:cubicBezTo>
                <a:cubicBezTo>
                  <a:pt x="2156003" y="5402116"/>
                  <a:pt x="2156328" y="5429662"/>
                  <a:pt x="2159878" y="5456299"/>
                </a:cubicBezTo>
                <a:cubicBezTo>
                  <a:pt x="2169087" y="5527565"/>
                  <a:pt x="2181047" y="5598128"/>
                  <a:pt x="2189136" y="5669510"/>
                </a:cubicBezTo>
                <a:cubicBezTo>
                  <a:pt x="2195841" y="5728715"/>
                  <a:pt x="2198200" y="5788945"/>
                  <a:pt x="2203058" y="5848712"/>
                </a:cubicBezTo>
                <a:cubicBezTo>
                  <a:pt x="2205241" y="5874065"/>
                  <a:pt x="2209957" y="5898688"/>
                  <a:pt x="2211270" y="5923918"/>
                </a:cubicBezTo>
                <a:cubicBezTo>
                  <a:pt x="2214375" y="5980441"/>
                  <a:pt x="2215629" y="6037520"/>
                  <a:pt x="2218696" y="6094309"/>
                </a:cubicBezTo>
                <a:cubicBezTo>
                  <a:pt x="2220549" y="6126699"/>
                  <a:pt x="2227542" y="6158719"/>
                  <a:pt x="2227155" y="6191335"/>
                </a:cubicBezTo>
                <a:cubicBezTo>
                  <a:pt x="2226207" y="6268795"/>
                  <a:pt x="2222365" y="6346394"/>
                  <a:pt x="2219390" y="6424114"/>
                </a:cubicBezTo>
                <a:cubicBezTo>
                  <a:pt x="2216292" y="6504264"/>
                  <a:pt x="2213668" y="6584212"/>
                  <a:pt x="2209703" y="6664246"/>
                </a:cubicBezTo>
                <a:cubicBezTo>
                  <a:pt x="2207306" y="6708013"/>
                  <a:pt x="2201832" y="6751624"/>
                  <a:pt x="2199216" y="6795360"/>
                </a:cubicBezTo>
                <a:lnTo>
                  <a:pt x="2197257" y="6857999"/>
                </a:lnTo>
                <a:lnTo>
                  <a:pt x="2026554" y="6857999"/>
                </a:lnTo>
                <a:lnTo>
                  <a:pt x="2060891" y="6720903"/>
                </a:lnTo>
                <a:cubicBezTo>
                  <a:pt x="2072503" y="6665089"/>
                  <a:pt x="2056350" y="6635319"/>
                  <a:pt x="2012613" y="6617730"/>
                </a:cubicBezTo>
                <a:cubicBezTo>
                  <a:pt x="1988364" y="6607784"/>
                  <a:pt x="1962210" y="6595663"/>
                  <a:pt x="1960297" y="6560549"/>
                </a:cubicBezTo>
                <a:cubicBezTo>
                  <a:pt x="1957307" y="6503223"/>
                  <a:pt x="1960688" y="6444619"/>
                  <a:pt x="1911439" y="6409646"/>
                </a:cubicBezTo>
                <a:cubicBezTo>
                  <a:pt x="1925288" y="6396076"/>
                  <a:pt x="1933540" y="6387707"/>
                  <a:pt x="1941755" y="6379605"/>
                </a:cubicBezTo>
                <a:cubicBezTo>
                  <a:pt x="1964582" y="6357226"/>
                  <a:pt x="1980146" y="6306327"/>
                  <a:pt x="1967169" y="6277544"/>
                </a:cubicBezTo>
                <a:cubicBezTo>
                  <a:pt x="1948370" y="6235151"/>
                  <a:pt x="1957958" y="6200015"/>
                  <a:pt x="1982077" y="6165295"/>
                </a:cubicBezTo>
                <a:cubicBezTo>
                  <a:pt x="2022088" y="6107214"/>
                  <a:pt x="2024735" y="6036528"/>
                  <a:pt x="2021065" y="5971487"/>
                </a:cubicBezTo>
                <a:cubicBezTo>
                  <a:pt x="2018464" y="5922385"/>
                  <a:pt x="2008510" y="5868982"/>
                  <a:pt x="1973662" y="5832226"/>
                </a:cubicBezTo>
                <a:cubicBezTo>
                  <a:pt x="1962477" y="5820581"/>
                  <a:pt x="1959306" y="5797535"/>
                  <a:pt x="1953549" y="5778754"/>
                </a:cubicBezTo>
                <a:cubicBezTo>
                  <a:pt x="1948891" y="5763124"/>
                  <a:pt x="1944782" y="5746757"/>
                  <a:pt x="1942739" y="5729863"/>
                </a:cubicBezTo>
                <a:cubicBezTo>
                  <a:pt x="1940409" y="5711839"/>
                  <a:pt x="1936175" y="5691638"/>
                  <a:pt x="1940531" y="5674826"/>
                </a:cubicBezTo>
                <a:cubicBezTo>
                  <a:pt x="1953455" y="5623827"/>
                  <a:pt x="1948183" y="5581155"/>
                  <a:pt x="1921890" y="5540158"/>
                </a:cubicBezTo>
                <a:cubicBezTo>
                  <a:pt x="1908295" y="5518914"/>
                  <a:pt x="1892512" y="5488106"/>
                  <a:pt x="1895673" y="5464049"/>
                </a:cubicBezTo>
                <a:cubicBezTo>
                  <a:pt x="1903251" y="5405489"/>
                  <a:pt x="1894476" y="5354705"/>
                  <a:pt x="1883229" y="5299486"/>
                </a:cubicBezTo>
                <a:cubicBezTo>
                  <a:pt x="1876073" y="5263904"/>
                  <a:pt x="1873244" y="5224301"/>
                  <a:pt x="1867297" y="5186434"/>
                </a:cubicBezTo>
                <a:cubicBezTo>
                  <a:pt x="1860260" y="5142157"/>
                  <a:pt x="1861988" y="5095296"/>
                  <a:pt x="1829639" y="5064337"/>
                </a:cubicBezTo>
                <a:cubicBezTo>
                  <a:pt x="1826152" y="5060853"/>
                  <a:pt x="1826740" y="5051950"/>
                  <a:pt x="1823656" y="5047159"/>
                </a:cubicBezTo>
                <a:cubicBezTo>
                  <a:pt x="1814298" y="5031960"/>
                  <a:pt x="1806371" y="5012874"/>
                  <a:pt x="1793723" y="5003744"/>
                </a:cubicBezTo>
                <a:cubicBezTo>
                  <a:pt x="1756761" y="4977307"/>
                  <a:pt x="1717858" y="4955228"/>
                  <a:pt x="1679944" y="4930834"/>
                </a:cubicBezTo>
                <a:cubicBezTo>
                  <a:pt x="1671835" y="4925607"/>
                  <a:pt x="1661303" y="4920315"/>
                  <a:pt x="1657480" y="4911337"/>
                </a:cubicBezTo>
                <a:cubicBezTo>
                  <a:pt x="1635585" y="4859522"/>
                  <a:pt x="1614886" y="4807057"/>
                  <a:pt x="1594697" y="4754123"/>
                </a:cubicBezTo>
                <a:cubicBezTo>
                  <a:pt x="1586633" y="4732840"/>
                  <a:pt x="1595035" y="4717144"/>
                  <a:pt x="1610087" y="4701292"/>
                </a:cubicBezTo>
                <a:cubicBezTo>
                  <a:pt x="1624417" y="4685883"/>
                  <a:pt x="1639744" y="4666529"/>
                  <a:pt x="1645783" y="4645602"/>
                </a:cubicBezTo>
                <a:cubicBezTo>
                  <a:pt x="1657646" y="4603705"/>
                  <a:pt x="1665182" y="4559572"/>
                  <a:pt x="1671304" y="4516054"/>
                </a:cubicBezTo>
                <a:cubicBezTo>
                  <a:pt x="1673597" y="4499770"/>
                  <a:pt x="1668234" y="4481320"/>
                  <a:pt x="1664087" y="4465215"/>
                </a:cubicBezTo>
                <a:cubicBezTo>
                  <a:pt x="1656218" y="4434707"/>
                  <a:pt x="1643929" y="4405752"/>
                  <a:pt x="1638164" y="4374448"/>
                </a:cubicBezTo>
                <a:cubicBezTo>
                  <a:pt x="1631557" y="4338122"/>
                  <a:pt x="1616055" y="4314707"/>
                  <a:pt x="1588685" y="4300238"/>
                </a:cubicBezTo>
                <a:cubicBezTo>
                  <a:pt x="1547937" y="4278712"/>
                  <a:pt x="1523199" y="4237659"/>
                  <a:pt x="1505039" y="4190727"/>
                </a:cubicBezTo>
                <a:cubicBezTo>
                  <a:pt x="1481808" y="4131100"/>
                  <a:pt x="1492604" y="4065370"/>
                  <a:pt x="1493843" y="4001566"/>
                </a:cubicBezTo>
                <a:cubicBezTo>
                  <a:pt x="1494406" y="3977140"/>
                  <a:pt x="1495513" y="3951977"/>
                  <a:pt x="1491439" y="3929077"/>
                </a:cubicBezTo>
                <a:cubicBezTo>
                  <a:pt x="1480036" y="3863970"/>
                  <a:pt x="1469366" y="3798964"/>
                  <a:pt x="1470437" y="3732048"/>
                </a:cubicBezTo>
                <a:lnTo>
                  <a:pt x="1471926" y="3713390"/>
                </a:lnTo>
                <a:lnTo>
                  <a:pt x="1471925" y="3713390"/>
                </a:lnTo>
                <a:lnTo>
                  <a:pt x="1475829" y="3664425"/>
                </a:lnTo>
                <a:cubicBezTo>
                  <a:pt x="1476881" y="3656951"/>
                  <a:pt x="1477283" y="3649381"/>
                  <a:pt x="1477249" y="3641757"/>
                </a:cubicBezTo>
                <a:cubicBezTo>
                  <a:pt x="1477488" y="3575629"/>
                  <a:pt x="1483447" y="3508130"/>
                  <a:pt x="1442718" y="3455028"/>
                </a:cubicBezTo>
                <a:cubicBezTo>
                  <a:pt x="1438983" y="3450146"/>
                  <a:pt x="1437151" y="3442741"/>
                  <a:pt x="1436081" y="3434627"/>
                </a:cubicBezTo>
                <a:close/>
                <a:moveTo>
                  <a:pt x="0" y="0"/>
                </a:moveTo>
                <a:lnTo>
                  <a:pt x="480313" y="0"/>
                </a:lnTo>
                <a:lnTo>
                  <a:pt x="507191" y="126805"/>
                </a:lnTo>
                <a:cubicBezTo>
                  <a:pt x="510850" y="146378"/>
                  <a:pt x="511427" y="167424"/>
                  <a:pt x="517515" y="185431"/>
                </a:cubicBezTo>
                <a:cubicBezTo>
                  <a:pt x="545215" y="268285"/>
                  <a:pt x="576289" y="349161"/>
                  <a:pt x="602322" y="432867"/>
                </a:cubicBezTo>
                <a:cubicBezTo>
                  <a:pt x="629316" y="519159"/>
                  <a:pt x="664449" y="597886"/>
                  <a:pt x="717957" y="662316"/>
                </a:cubicBezTo>
                <a:cubicBezTo>
                  <a:pt x="767691" y="722133"/>
                  <a:pt x="818517" y="780468"/>
                  <a:pt x="868507" y="840047"/>
                </a:cubicBezTo>
                <a:cubicBezTo>
                  <a:pt x="881192" y="855172"/>
                  <a:pt x="896631" y="869597"/>
                  <a:pt x="903438" y="888795"/>
                </a:cubicBezTo>
                <a:cubicBezTo>
                  <a:pt x="917728" y="928650"/>
                  <a:pt x="927846" y="971457"/>
                  <a:pt x="938295" y="1013493"/>
                </a:cubicBezTo>
                <a:cubicBezTo>
                  <a:pt x="947146" y="1049587"/>
                  <a:pt x="952227" y="1087329"/>
                  <a:pt x="962274" y="1122775"/>
                </a:cubicBezTo>
                <a:cubicBezTo>
                  <a:pt x="970228" y="1151120"/>
                  <a:pt x="983145" y="1177171"/>
                  <a:pt x="994395" y="1204073"/>
                </a:cubicBezTo>
                <a:cubicBezTo>
                  <a:pt x="1004144" y="1227496"/>
                  <a:pt x="1011858" y="1252812"/>
                  <a:pt x="1024698" y="1273134"/>
                </a:cubicBezTo>
                <a:cubicBezTo>
                  <a:pt x="1055755" y="1322698"/>
                  <a:pt x="1086123" y="1372439"/>
                  <a:pt x="1105920" y="1431309"/>
                </a:cubicBezTo>
                <a:cubicBezTo>
                  <a:pt x="1125612" y="1489349"/>
                  <a:pt x="1148972" y="1544909"/>
                  <a:pt x="1169137" y="1602741"/>
                </a:cubicBezTo>
                <a:cubicBezTo>
                  <a:pt x="1188802" y="1659416"/>
                  <a:pt x="1211781" y="1711385"/>
                  <a:pt x="1256045" y="1745656"/>
                </a:cubicBezTo>
                <a:cubicBezTo>
                  <a:pt x="1275564" y="1760924"/>
                  <a:pt x="1296322" y="1781541"/>
                  <a:pt x="1305410" y="1806507"/>
                </a:cubicBezTo>
                <a:cubicBezTo>
                  <a:pt x="1318315" y="1842083"/>
                  <a:pt x="1318707" y="1884882"/>
                  <a:pt x="1328595" y="1923029"/>
                </a:cubicBezTo>
                <a:cubicBezTo>
                  <a:pt x="1340183" y="1967950"/>
                  <a:pt x="1348451" y="2019205"/>
                  <a:pt x="1372362" y="2051976"/>
                </a:cubicBezTo>
                <a:cubicBezTo>
                  <a:pt x="1393690" y="2081114"/>
                  <a:pt x="1409558" y="2109756"/>
                  <a:pt x="1420614" y="2145889"/>
                </a:cubicBezTo>
                <a:cubicBezTo>
                  <a:pt x="1428329" y="2171204"/>
                  <a:pt x="1446013" y="2191660"/>
                  <a:pt x="1451666" y="2217503"/>
                </a:cubicBezTo>
                <a:cubicBezTo>
                  <a:pt x="1459262" y="2251515"/>
                  <a:pt x="1464220" y="2285429"/>
                  <a:pt x="1479100" y="2316384"/>
                </a:cubicBezTo>
                <a:cubicBezTo>
                  <a:pt x="1494480" y="2348495"/>
                  <a:pt x="1505180" y="2384032"/>
                  <a:pt x="1519073" y="2417297"/>
                </a:cubicBezTo>
                <a:cubicBezTo>
                  <a:pt x="1526537" y="2434955"/>
                  <a:pt x="1537451" y="2450104"/>
                  <a:pt x="1545426" y="2467287"/>
                </a:cubicBezTo>
                <a:cubicBezTo>
                  <a:pt x="1560015" y="2498743"/>
                  <a:pt x="1574095" y="2530674"/>
                  <a:pt x="1587486" y="2562780"/>
                </a:cubicBezTo>
                <a:cubicBezTo>
                  <a:pt x="1600880" y="2594883"/>
                  <a:pt x="1617279" y="2626052"/>
                  <a:pt x="1625487" y="2660424"/>
                </a:cubicBezTo>
                <a:cubicBezTo>
                  <a:pt x="1639356" y="2719002"/>
                  <a:pt x="1643839" y="2781437"/>
                  <a:pt x="1659666" y="2838661"/>
                </a:cubicBezTo>
                <a:cubicBezTo>
                  <a:pt x="1675816" y="2896745"/>
                  <a:pt x="1698487" y="2952480"/>
                  <a:pt x="1723303" y="3005526"/>
                </a:cubicBezTo>
                <a:cubicBezTo>
                  <a:pt x="1742828" y="3047477"/>
                  <a:pt x="1762476" y="3086994"/>
                  <a:pt x="1768467" y="3137119"/>
                </a:cubicBezTo>
                <a:cubicBezTo>
                  <a:pt x="1771830" y="3165089"/>
                  <a:pt x="1783459" y="3195584"/>
                  <a:pt x="1799379" y="3214434"/>
                </a:cubicBezTo>
                <a:cubicBezTo>
                  <a:pt x="1834097" y="3255256"/>
                  <a:pt x="1855719" y="3304309"/>
                  <a:pt x="1872393" y="3358657"/>
                </a:cubicBezTo>
                <a:lnTo>
                  <a:pt x="1903898" y="3459898"/>
                </a:lnTo>
                <a:lnTo>
                  <a:pt x="1891868" y="3461356"/>
                </a:lnTo>
                <a:cubicBezTo>
                  <a:pt x="1834654" y="3472187"/>
                  <a:pt x="1779621" y="3489747"/>
                  <a:pt x="1714447" y="3473344"/>
                </a:cubicBezTo>
                <a:cubicBezTo>
                  <a:pt x="1708678" y="3471848"/>
                  <a:pt x="1698221" y="3475587"/>
                  <a:pt x="1689927" y="3476520"/>
                </a:cubicBezTo>
                <a:cubicBezTo>
                  <a:pt x="1623581" y="3483624"/>
                  <a:pt x="1561203" y="3476707"/>
                  <a:pt x="1512523" y="3453342"/>
                </a:cubicBezTo>
                <a:cubicBezTo>
                  <a:pt x="1496568" y="3445724"/>
                  <a:pt x="1480185" y="3439824"/>
                  <a:pt x="1463356" y="3435415"/>
                </a:cubicBezTo>
                <a:lnTo>
                  <a:pt x="1435748" y="3430627"/>
                </a:lnTo>
                <a:lnTo>
                  <a:pt x="1434021" y="3409971"/>
                </a:lnTo>
                <a:cubicBezTo>
                  <a:pt x="1432029" y="3383279"/>
                  <a:pt x="1422980" y="3364307"/>
                  <a:pt x="1403697" y="3352066"/>
                </a:cubicBezTo>
                <a:cubicBezTo>
                  <a:pt x="1370357" y="3331312"/>
                  <a:pt x="1338080" y="3307714"/>
                  <a:pt x="1304079" y="3288499"/>
                </a:cubicBezTo>
                <a:cubicBezTo>
                  <a:pt x="1280753" y="3275143"/>
                  <a:pt x="1269685" y="3254802"/>
                  <a:pt x="1263513" y="3224801"/>
                </a:cubicBezTo>
                <a:cubicBezTo>
                  <a:pt x="1260131" y="3207989"/>
                  <a:pt x="1249727" y="3192368"/>
                  <a:pt x="1239849" y="3179271"/>
                </a:cubicBezTo>
                <a:cubicBezTo>
                  <a:pt x="1227926" y="3163435"/>
                  <a:pt x="1210513" y="3153636"/>
                  <a:pt x="1200295" y="3136681"/>
                </a:cubicBezTo>
                <a:cubicBezTo>
                  <a:pt x="1174729" y="3095239"/>
                  <a:pt x="1142304" y="3078970"/>
                  <a:pt x="1098516" y="3085335"/>
                </a:cubicBezTo>
                <a:cubicBezTo>
                  <a:pt x="1059686" y="3091033"/>
                  <a:pt x="1013874" y="3055184"/>
                  <a:pt x="1011619" y="3016205"/>
                </a:cubicBezTo>
                <a:cubicBezTo>
                  <a:pt x="1009059" y="2973099"/>
                  <a:pt x="992305" y="2941338"/>
                  <a:pt x="973275" y="2908439"/>
                </a:cubicBezTo>
                <a:cubicBezTo>
                  <a:pt x="962595" y="2890058"/>
                  <a:pt x="954588" y="2865245"/>
                  <a:pt x="954491" y="2842361"/>
                </a:cubicBezTo>
                <a:cubicBezTo>
                  <a:pt x="953900" y="2755427"/>
                  <a:pt x="980596" y="2677232"/>
                  <a:pt x="1016911" y="2599848"/>
                </a:cubicBezTo>
                <a:cubicBezTo>
                  <a:pt x="1040610" y="2549275"/>
                  <a:pt x="1053210" y="2491150"/>
                  <a:pt x="1067676" y="2435466"/>
                </a:cubicBezTo>
                <a:cubicBezTo>
                  <a:pt x="1072106" y="2418119"/>
                  <a:pt x="1070928" y="2395084"/>
                  <a:pt x="1065045" y="2378738"/>
                </a:cubicBezTo>
                <a:cubicBezTo>
                  <a:pt x="1044804" y="2321440"/>
                  <a:pt x="1023660" y="2264284"/>
                  <a:pt x="998558" y="2210113"/>
                </a:cubicBezTo>
                <a:cubicBezTo>
                  <a:pt x="974922" y="2159685"/>
                  <a:pt x="969670" y="2105857"/>
                  <a:pt x="980810" y="2050248"/>
                </a:cubicBezTo>
                <a:cubicBezTo>
                  <a:pt x="988944" y="2009738"/>
                  <a:pt x="988704" y="1972134"/>
                  <a:pt x="985875" y="1932531"/>
                </a:cubicBezTo>
                <a:cubicBezTo>
                  <a:pt x="983445" y="1899517"/>
                  <a:pt x="983632" y="1863605"/>
                  <a:pt x="991251" y="1831462"/>
                </a:cubicBezTo>
                <a:cubicBezTo>
                  <a:pt x="1002010" y="1786419"/>
                  <a:pt x="1001019" y="1747889"/>
                  <a:pt x="983833" y="1708173"/>
                </a:cubicBezTo>
                <a:cubicBezTo>
                  <a:pt x="974650" y="1687006"/>
                  <a:pt x="971894" y="1661024"/>
                  <a:pt x="966921" y="1636638"/>
                </a:cubicBezTo>
                <a:cubicBezTo>
                  <a:pt x="959164" y="1599065"/>
                  <a:pt x="953544" y="1560430"/>
                  <a:pt x="944156" y="1523444"/>
                </a:cubicBezTo>
                <a:cubicBezTo>
                  <a:pt x="934274" y="1483663"/>
                  <a:pt x="918090" y="1446266"/>
                  <a:pt x="910490" y="1405991"/>
                </a:cubicBezTo>
                <a:cubicBezTo>
                  <a:pt x="902221" y="1362626"/>
                  <a:pt x="884511" y="1332909"/>
                  <a:pt x="853488" y="1311394"/>
                </a:cubicBezTo>
                <a:cubicBezTo>
                  <a:pt x="833960" y="1297754"/>
                  <a:pt x="813693" y="1279930"/>
                  <a:pt x="801804" y="1257566"/>
                </a:cubicBezTo>
                <a:cubicBezTo>
                  <a:pt x="777567" y="1211409"/>
                  <a:pt x="761060" y="1158994"/>
                  <a:pt x="737368" y="1112096"/>
                </a:cubicBezTo>
                <a:cubicBezTo>
                  <a:pt x="704192" y="1046171"/>
                  <a:pt x="667774" y="984417"/>
                  <a:pt x="597412" y="969072"/>
                </a:cubicBezTo>
                <a:cubicBezTo>
                  <a:pt x="558582" y="960616"/>
                  <a:pt x="545495" y="932638"/>
                  <a:pt x="542819" y="884069"/>
                </a:cubicBezTo>
                <a:cubicBezTo>
                  <a:pt x="542001" y="867894"/>
                  <a:pt x="539302" y="844641"/>
                  <a:pt x="530439" y="838495"/>
                </a:cubicBezTo>
                <a:cubicBezTo>
                  <a:pt x="504064" y="820083"/>
                  <a:pt x="502635" y="789389"/>
                  <a:pt x="495418" y="758969"/>
                </a:cubicBezTo>
                <a:cubicBezTo>
                  <a:pt x="491137" y="740668"/>
                  <a:pt x="480917" y="717450"/>
                  <a:pt x="467896" y="710990"/>
                </a:cubicBezTo>
                <a:cubicBezTo>
                  <a:pt x="415237" y="684524"/>
                  <a:pt x="389928" y="628690"/>
                  <a:pt x="360952" y="575332"/>
                </a:cubicBezTo>
                <a:cubicBezTo>
                  <a:pt x="352320" y="559688"/>
                  <a:pt x="342318" y="542764"/>
                  <a:pt x="329420" y="533869"/>
                </a:cubicBezTo>
                <a:cubicBezTo>
                  <a:pt x="301564" y="514975"/>
                  <a:pt x="282964" y="490033"/>
                  <a:pt x="277101" y="450003"/>
                </a:cubicBezTo>
                <a:cubicBezTo>
                  <a:pt x="275358" y="437236"/>
                  <a:pt x="268913" y="424892"/>
                  <a:pt x="262642" y="414480"/>
                </a:cubicBezTo>
                <a:cubicBezTo>
                  <a:pt x="248980" y="392138"/>
                  <a:pt x="232048" y="372606"/>
                  <a:pt x="219625" y="349349"/>
                </a:cubicBezTo>
                <a:cubicBezTo>
                  <a:pt x="187497" y="290106"/>
                  <a:pt x="155946" y="231487"/>
                  <a:pt x="104836" y="192439"/>
                </a:cubicBezTo>
                <a:cubicBezTo>
                  <a:pt x="79877" y="173412"/>
                  <a:pt x="52832" y="151907"/>
                  <a:pt x="37941" y="122586"/>
                </a:cubicBezTo>
                <a:cubicBezTo>
                  <a:pt x="28510" y="103971"/>
                  <a:pt x="22002" y="83045"/>
                  <a:pt x="16247" y="61476"/>
                </a:cubicBezTo>
                <a:close/>
              </a:path>
            </a:pathLst>
          </a:custGeom>
          <a:blipFill dpi="0" rotWithShape="1">
            <a:blip r:embed="rId2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013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0FDC2D5C-E54B-4A89-8834-794DBEA30F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24029" y="-38100"/>
            <a:ext cx="1111999" cy="6857998"/>
          </a:xfrm>
          <a:custGeom>
            <a:avLst/>
            <a:gdLst>
              <a:gd name="connsiteX0" fmla="*/ 604365 w 1482665"/>
              <a:gd name="connsiteY0" fmla="*/ 0 h 6857998"/>
              <a:gd name="connsiteX1" fmla="*/ 609263 w 1482665"/>
              <a:gd name="connsiteY1" fmla="*/ 27013 h 6857998"/>
              <a:gd name="connsiteX2" fmla="*/ 626139 w 1482665"/>
              <a:gd name="connsiteY2" fmla="*/ 44217 h 6857998"/>
              <a:gd name="connsiteX3" fmla="*/ 669163 w 1482665"/>
              <a:gd name="connsiteY3" fmla="*/ 94234 h 6857998"/>
              <a:gd name="connsiteX4" fmla="*/ 712570 w 1482665"/>
              <a:gd name="connsiteY4" fmla="*/ 196630 h 6857998"/>
              <a:gd name="connsiteX5" fmla="*/ 713292 w 1482665"/>
              <a:gd name="connsiteY5" fmla="*/ 225451 h 6857998"/>
              <a:gd name="connsiteX6" fmla="*/ 663568 w 1482665"/>
              <a:gd name="connsiteY6" fmla="*/ 303070 h 6857998"/>
              <a:gd name="connsiteX7" fmla="*/ 644217 w 1482665"/>
              <a:gd name="connsiteY7" fmla="*/ 340422 h 6857998"/>
              <a:gd name="connsiteX8" fmla="*/ 611823 w 1482665"/>
              <a:gd name="connsiteY8" fmla="*/ 444389 h 6857998"/>
              <a:gd name="connsiteX9" fmla="*/ 604997 w 1482665"/>
              <a:gd name="connsiteY9" fmla="*/ 453430 h 6857998"/>
              <a:gd name="connsiteX10" fmla="*/ 521643 w 1482665"/>
              <a:gd name="connsiteY10" fmla="*/ 535653 h 6857998"/>
              <a:gd name="connsiteX11" fmla="*/ 507802 w 1482665"/>
              <a:gd name="connsiteY11" fmla="*/ 553752 h 6857998"/>
              <a:gd name="connsiteX12" fmla="*/ 485734 w 1482665"/>
              <a:gd name="connsiteY12" fmla="*/ 576048 h 6857998"/>
              <a:gd name="connsiteX13" fmla="*/ 445182 w 1482665"/>
              <a:gd name="connsiteY13" fmla="*/ 643072 h 6857998"/>
              <a:gd name="connsiteX14" fmla="*/ 437493 w 1482665"/>
              <a:gd name="connsiteY14" fmla="*/ 722208 h 6857998"/>
              <a:gd name="connsiteX15" fmla="*/ 423498 w 1482665"/>
              <a:gd name="connsiteY15" fmla="*/ 818181 h 6857998"/>
              <a:gd name="connsiteX16" fmla="*/ 411910 w 1482665"/>
              <a:gd name="connsiteY16" fmla="*/ 858840 h 6857998"/>
              <a:gd name="connsiteX17" fmla="*/ 392694 w 1482665"/>
              <a:gd name="connsiteY17" fmla="*/ 966766 h 6857998"/>
              <a:gd name="connsiteX18" fmla="*/ 375276 w 1482665"/>
              <a:gd name="connsiteY18" fmla="*/ 1044113 h 6857998"/>
              <a:gd name="connsiteX19" fmla="*/ 370946 w 1482665"/>
              <a:gd name="connsiteY19" fmla="*/ 1153742 h 6857998"/>
              <a:gd name="connsiteX20" fmla="*/ 375180 w 1482665"/>
              <a:gd name="connsiteY20" fmla="*/ 1206343 h 6857998"/>
              <a:gd name="connsiteX21" fmla="*/ 311155 w 1482665"/>
              <a:gd name="connsiteY21" fmla="*/ 1309565 h 6857998"/>
              <a:gd name="connsiteX22" fmla="*/ 270005 w 1482665"/>
              <a:gd name="connsiteY22" fmla="*/ 1390995 h 6857998"/>
              <a:gd name="connsiteX23" fmla="*/ 300742 w 1482665"/>
              <a:gd name="connsiteY23" fmla="*/ 1469872 h 6857998"/>
              <a:gd name="connsiteX24" fmla="*/ 324761 w 1482665"/>
              <a:gd name="connsiteY24" fmla="*/ 1489867 h 6857998"/>
              <a:gd name="connsiteX25" fmla="*/ 357764 w 1482665"/>
              <a:gd name="connsiteY25" fmla="*/ 1620763 h 6857998"/>
              <a:gd name="connsiteX26" fmla="*/ 375859 w 1482665"/>
              <a:gd name="connsiteY26" fmla="*/ 1810408 h 6857998"/>
              <a:gd name="connsiteX27" fmla="*/ 452120 w 1482665"/>
              <a:gd name="connsiteY27" fmla="*/ 2121573 h 6857998"/>
              <a:gd name="connsiteX28" fmla="*/ 479154 w 1482665"/>
              <a:gd name="connsiteY28" fmla="*/ 2174579 h 6857998"/>
              <a:gd name="connsiteX29" fmla="*/ 490307 w 1482665"/>
              <a:gd name="connsiteY29" fmla="*/ 2235921 h 6857998"/>
              <a:gd name="connsiteX30" fmla="*/ 479004 w 1482665"/>
              <a:gd name="connsiteY30" fmla="*/ 2260869 h 6857998"/>
              <a:gd name="connsiteX31" fmla="*/ 468379 w 1482665"/>
              <a:gd name="connsiteY31" fmla="*/ 2366479 h 6857998"/>
              <a:gd name="connsiteX32" fmla="*/ 469801 w 1482665"/>
              <a:gd name="connsiteY32" fmla="*/ 2386246 h 6857998"/>
              <a:gd name="connsiteX33" fmla="*/ 484511 w 1482665"/>
              <a:gd name="connsiteY33" fmla="*/ 2453006 h 6857998"/>
              <a:gd name="connsiteX34" fmla="*/ 495165 w 1482665"/>
              <a:gd name="connsiteY34" fmla="*/ 2515160 h 6857998"/>
              <a:gd name="connsiteX35" fmla="*/ 493463 w 1482665"/>
              <a:gd name="connsiteY35" fmla="*/ 2674477 h 6857998"/>
              <a:gd name="connsiteX36" fmla="*/ 508318 w 1482665"/>
              <a:gd name="connsiteY36" fmla="*/ 2795170 h 6857998"/>
              <a:gd name="connsiteX37" fmla="*/ 509620 w 1482665"/>
              <a:gd name="connsiteY37" fmla="*/ 2851292 h 6857998"/>
              <a:gd name="connsiteX38" fmla="*/ 506806 w 1482665"/>
              <a:gd name="connsiteY38" fmla="*/ 2883305 h 6857998"/>
              <a:gd name="connsiteX39" fmla="*/ 473674 w 1482665"/>
              <a:gd name="connsiteY39" fmla="*/ 2958260 h 6857998"/>
              <a:gd name="connsiteX40" fmla="*/ 468328 w 1482665"/>
              <a:gd name="connsiteY40" fmla="*/ 2998159 h 6857998"/>
              <a:gd name="connsiteX41" fmla="*/ 479836 w 1482665"/>
              <a:gd name="connsiteY41" fmla="*/ 3115713 h 6857998"/>
              <a:gd name="connsiteX42" fmla="*/ 555720 w 1482665"/>
              <a:gd name="connsiteY42" fmla="*/ 3286686 h 6857998"/>
              <a:gd name="connsiteX43" fmla="*/ 565371 w 1482665"/>
              <a:gd name="connsiteY43" fmla="*/ 3304362 h 6857998"/>
              <a:gd name="connsiteX44" fmla="*/ 583436 w 1482665"/>
              <a:gd name="connsiteY44" fmla="*/ 3393195 h 6857998"/>
              <a:gd name="connsiteX45" fmla="*/ 575531 w 1482665"/>
              <a:gd name="connsiteY45" fmla="*/ 3455326 h 6857998"/>
              <a:gd name="connsiteX46" fmla="*/ 554223 w 1482665"/>
              <a:gd name="connsiteY46" fmla="*/ 3496130 h 6857998"/>
              <a:gd name="connsiteX47" fmla="*/ 553961 w 1482665"/>
              <a:gd name="connsiteY47" fmla="*/ 3498197 h 6857998"/>
              <a:gd name="connsiteX48" fmla="*/ 553960 w 1482665"/>
              <a:gd name="connsiteY48" fmla="*/ 3498197 h 6857998"/>
              <a:gd name="connsiteX49" fmla="*/ 551436 w 1482665"/>
              <a:gd name="connsiteY49" fmla="*/ 3518135 h 6857998"/>
              <a:gd name="connsiteX50" fmla="*/ 555218 w 1482665"/>
              <a:gd name="connsiteY50" fmla="*/ 3540779 h 6857998"/>
              <a:gd name="connsiteX51" fmla="*/ 538695 w 1482665"/>
              <a:gd name="connsiteY51" fmla="*/ 3617469 h 6857998"/>
              <a:gd name="connsiteX52" fmla="*/ 517285 w 1482665"/>
              <a:gd name="connsiteY52" fmla="*/ 3674138 h 6857998"/>
              <a:gd name="connsiteX53" fmla="*/ 513668 w 1482665"/>
              <a:gd name="connsiteY53" fmla="*/ 3700065 h 6857998"/>
              <a:gd name="connsiteX54" fmla="*/ 513522 w 1482665"/>
              <a:gd name="connsiteY54" fmla="*/ 3700095 h 6857998"/>
              <a:gd name="connsiteX55" fmla="*/ 513667 w 1482665"/>
              <a:gd name="connsiteY55" fmla="*/ 3700066 h 6857998"/>
              <a:gd name="connsiteX56" fmla="*/ 512906 w 1482665"/>
              <a:gd name="connsiteY56" fmla="*/ 3705519 h 6857998"/>
              <a:gd name="connsiteX57" fmla="*/ 509270 w 1482665"/>
              <a:gd name="connsiteY57" fmla="*/ 3799980 h 6857998"/>
              <a:gd name="connsiteX58" fmla="*/ 507225 w 1482665"/>
              <a:gd name="connsiteY58" fmla="*/ 3813176 h 6857998"/>
              <a:gd name="connsiteX59" fmla="*/ 539280 w 1482665"/>
              <a:gd name="connsiteY59" fmla="*/ 3904366 h 6857998"/>
              <a:gd name="connsiteX60" fmla="*/ 573428 w 1482665"/>
              <a:gd name="connsiteY60" fmla="*/ 4014303 h 6857998"/>
              <a:gd name="connsiteX61" fmla="*/ 568930 w 1482665"/>
              <a:gd name="connsiteY61" fmla="*/ 4055079 h 6857998"/>
              <a:gd name="connsiteX62" fmla="*/ 562365 w 1482665"/>
              <a:gd name="connsiteY62" fmla="*/ 4110965 h 6857998"/>
              <a:gd name="connsiteX63" fmla="*/ 573083 w 1482665"/>
              <a:gd name="connsiteY63" fmla="*/ 4161253 h 6857998"/>
              <a:gd name="connsiteX64" fmla="*/ 576478 w 1482665"/>
              <a:gd name="connsiteY64" fmla="*/ 4192125 h 6857998"/>
              <a:gd name="connsiteX65" fmla="*/ 518425 w 1482665"/>
              <a:gd name="connsiteY65" fmla="*/ 4339756 h 6857998"/>
              <a:gd name="connsiteX66" fmla="*/ 515819 w 1482665"/>
              <a:gd name="connsiteY66" fmla="*/ 4376151 h 6857998"/>
              <a:gd name="connsiteX67" fmla="*/ 508946 w 1482665"/>
              <a:gd name="connsiteY67" fmla="*/ 4397248 h 6857998"/>
              <a:gd name="connsiteX68" fmla="*/ 432100 w 1482665"/>
              <a:gd name="connsiteY68" fmla="*/ 4527661 h 6857998"/>
              <a:gd name="connsiteX69" fmla="*/ 419018 w 1482665"/>
              <a:gd name="connsiteY69" fmla="*/ 4581271 h 6857998"/>
              <a:gd name="connsiteX70" fmla="*/ 427842 w 1482665"/>
              <a:gd name="connsiteY70" fmla="*/ 4638045 h 6857998"/>
              <a:gd name="connsiteX71" fmla="*/ 437307 w 1482665"/>
              <a:gd name="connsiteY71" fmla="*/ 4670468 h 6857998"/>
              <a:gd name="connsiteX72" fmla="*/ 500763 w 1482665"/>
              <a:gd name="connsiteY72" fmla="*/ 4747310 h 6857998"/>
              <a:gd name="connsiteX73" fmla="*/ 503130 w 1482665"/>
              <a:gd name="connsiteY73" fmla="*/ 4794154 h 6857998"/>
              <a:gd name="connsiteX74" fmla="*/ 471276 w 1482665"/>
              <a:gd name="connsiteY74" fmla="*/ 4870525 h 6857998"/>
              <a:gd name="connsiteX75" fmla="*/ 466095 w 1482665"/>
              <a:gd name="connsiteY75" fmla="*/ 5004333 h 6857998"/>
              <a:gd name="connsiteX76" fmla="*/ 526112 w 1482665"/>
              <a:gd name="connsiteY76" fmla="*/ 5066571 h 6857998"/>
              <a:gd name="connsiteX77" fmla="*/ 581076 w 1482665"/>
              <a:gd name="connsiteY77" fmla="*/ 5096554 h 6857998"/>
              <a:gd name="connsiteX78" fmla="*/ 650387 w 1482665"/>
              <a:gd name="connsiteY78" fmla="*/ 5191419 h 6857998"/>
              <a:gd name="connsiteX79" fmla="*/ 630186 w 1482665"/>
              <a:gd name="connsiteY79" fmla="*/ 5217371 h 6857998"/>
              <a:gd name="connsiteX80" fmla="*/ 627425 w 1482665"/>
              <a:gd name="connsiteY80" fmla="*/ 5291847 h 6857998"/>
              <a:gd name="connsiteX81" fmla="*/ 635466 w 1482665"/>
              <a:gd name="connsiteY81" fmla="*/ 5371456 h 6857998"/>
              <a:gd name="connsiteX82" fmla="*/ 638101 w 1482665"/>
              <a:gd name="connsiteY82" fmla="*/ 5511248 h 6857998"/>
              <a:gd name="connsiteX83" fmla="*/ 704029 w 1482665"/>
              <a:gd name="connsiteY83" fmla="*/ 5598387 h 6857998"/>
              <a:gd name="connsiteX84" fmla="*/ 730967 w 1482665"/>
              <a:gd name="connsiteY84" fmla="*/ 5631508 h 6857998"/>
              <a:gd name="connsiteX85" fmla="*/ 749162 w 1482665"/>
              <a:gd name="connsiteY85" fmla="*/ 5663130 h 6857998"/>
              <a:gd name="connsiteX86" fmla="*/ 761184 w 1482665"/>
              <a:gd name="connsiteY86" fmla="*/ 5700484 h 6857998"/>
              <a:gd name="connsiteX87" fmla="*/ 801844 w 1482665"/>
              <a:gd name="connsiteY87" fmla="*/ 5789549 h 6857998"/>
              <a:gd name="connsiteX88" fmla="*/ 838139 w 1482665"/>
              <a:gd name="connsiteY88" fmla="*/ 5837118 h 6857998"/>
              <a:gd name="connsiteX89" fmla="*/ 879049 w 1482665"/>
              <a:gd name="connsiteY89" fmla="*/ 5947777 h 6857998"/>
              <a:gd name="connsiteX90" fmla="*/ 913424 w 1482665"/>
              <a:gd name="connsiteY90" fmla="*/ 6022496 h 6857998"/>
              <a:gd name="connsiteX91" fmla="*/ 967911 w 1482665"/>
              <a:gd name="connsiteY91" fmla="*/ 6099584 h 6857998"/>
              <a:gd name="connsiteX92" fmla="*/ 976160 w 1482665"/>
              <a:gd name="connsiteY92" fmla="*/ 6110307 h 6857998"/>
              <a:gd name="connsiteX93" fmla="*/ 1009580 w 1482665"/>
              <a:gd name="connsiteY93" fmla="*/ 6134800 h 6857998"/>
              <a:gd name="connsiteX94" fmla="*/ 1119632 w 1482665"/>
              <a:gd name="connsiteY94" fmla="*/ 6164726 h 6857998"/>
              <a:gd name="connsiteX95" fmla="*/ 1142302 w 1482665"/>
              <a:gd name="connsiteY95" fmla="*/ 6174132 h 6857998"/>
              <a:gd name="connsiteX96" fmla="*/ 1224601 w 1482665"/>
              <a:gd name="connsiteY96" fmla="*/ 6270869 h 6857998"/>
              <a:gd name="connsiteX97" fmla="*/ 1221274 w 1482665"/>
              <a:gd name="connsiteY97" fmla="*/ 6309817 h 6857998"/>
              <a:gd name="connsiteX98" fmla="*/ 1201234 w 1482665"/>
              <a:gd name="connsiteY98" fmla="*/ 6354305 h 6857998"/>
              <a:gd name="connsiteX99" fmla="*/ 1203453 w 1482665"/>
              <a:gd name="connsiteY99" fmla="*/ 6447651 h 6857998"/>
              <a:gd name="connsiteX100" fmla="*/ 1218957 w 1482665"/>
              <a:gd name="connsiteY100" fmla="*/ 6481243 h 6857998"/>
              <a:gd name="connsiteX101" fmla="*/ 1257705 w 1482665"/>
              <a:gd name="connsiteY101" fmla="*/ 6538915 h 6857998"/>
              <a:gd name="connsiteX102" fmla="*/ 1313400 w 1482665"/>
              <a:gd name="connsiteY102" fmla="*/ 6581077 h 6857998"/>
              <a:gd name="connsiteX103" fmla="*/ 1404616 w 1482665"/>
              <a:gd name="connsiteY103" fmla="*/ 6641421 h 6857998"/>
              <a:gd name="connsiteX104" fmla="*/ 1449003 w 1482665"/>
              <a:gd name="connsiteY104" fmla="*/ 6769170 h 6857998"/>
              <a:gd name="connsiteX105" fmla="*/ 1464411 w 1482665"/>
              <a:gd name="connsiteY105" fmla="*/ 6818457 h 6857998"/>
              <a:gd name="connsiteX106" fmla="*/ 1482665 w 1482665"/>
              <a:gd name="connsiteY106" fmla="*/ 6857998 h 6857998"/>
              <a:gd name="connsiteX107" fmla="*/ 1000755 w 1482665"/>
              <a:gd name="connsiteY107" fmla="*/ 6857998 h 6857998"/>
              <a:gd name="connsiteX108" fmla="*/ 979250 w 1482665"/>
              <a:gd name="connsiteY108" fmla="*/ 6816111 h 6857998"/>
              <a:gd name="connsiteX109" fmla="*/ 956780 w 1482665"/>
              <a:gd name="connsiteY109" fmla="*/ 6748151 h 6857998"/>
              <a:gd name="connsiteX110" fmla="*/ 908453 w 1482665"/>
              <a:gd name="connsiteY110" fmla="*/ 6640082 h 6857998"/>
              <a:gd name="connsiteX111" fmla="*/ 822909 w 1482665"/>
              <a:gd name="connsiteY111" fmla="*/ 6428288 h 6857998"/>
              <a:gd name="connsiteX112" fmla="*/ 808485 w 1482665"/>
              <a:gd name="connsiteY112" fmla="*/ 6381398 h 6857998"/>
              <a:gd name="connsiteX113" fmla="*/ 755048 w 1482665"/>
              <a:gd name="connsiteY113" fmla="*/ 6263466 h 6857998"/>
              <a:gd name="connsiteX114" fmla="*/ 719917 w 1482665"/>
              <a:gd name="connsiteY114" fmla="*/ 6193026 h 6857998"/>
              <a:gd name="connsiteX115" fmla="*/ 698070 w 1482665"/>
              <a:gd name="connsiteY115" fmla="*/ 6133997 h 6857998"/>
              <a:gd name="connsiteX116" fmla="*/ 685592 w 1482665"/>
              <a:gd name="connsiteY116" fmla="*/ 6081192 h 6857998"/>
              <a:gd name="connsiteX117" fmla="*/ 635166 w 1482665"/>
              <a:gd name="connsiteY117" fmla="*/ 5943853 h 6857998"/>
              <a:gd name="connsiteX118" fmla="*/ 615235 w 1482665"/>
              <a:gd name="connsiteY118" fmla="*/ 5889051 h 6857998"/>
              <a:gd name="connsiteX119" fmla="*/ 551077 w 1482665"/>
              <a:gd name="connsiteY119" fmla="*/ 5747994 h 6857998"/>
              <a:gd name="connsiteX120" fmla="*/ 506212 w 1482665"/>
              <a:gd name="connsiteY120" fmla="*/ 5627557 h 6857998"/>
              <a:gd name="connsiteX121" fmla="*/ 485372 w 1482665"/>
              <a:gd name="connsiteY121" fmla="*/ 5577430 h 6857998"/>
              <a:gd name="connsiteX122" fmla="*/ 447647 w 1482665"/>
              <a:gd name="connsiteY122" fmla="*/ 5461888 h 6857998"/>
              <a:gd name="connsiteX123" fmla="*/ 422573 w 1482665"/>
              <a:gd name="connsiteY123" fmla="*/ 5396841 h 6857998"/>
              <a:gd name="connsiteX124" fmla="*/ 386243 w 1482665"/>
              <a:gd name="connsiteY124" fmla="*/ 5235835 h 6857998"/>
              <a:gd name="connsiteX125" fmla="*/ 350188 w 1482665"/>
              <a:gd name="connsiteY125" fmla="*/ 5069445 h 6857998"/>
              <a:gd name="connsiteX126" fmla="*/ 334916 w 1482665"/>
              <a:gd name="connsiteY126" fmla="*/ 4977679 h 6857998"/>
              <a:gd name="connsiteX127" fmla="*/ 316732 w 1482665"/>
              <a:gd name="connsiteY127" fmla="*/ 4898038 h 6857998"/>
              <a:gd name="connsiteX128" fmla="*/ 303487 w 1482665"/>
              <a:gd name="connsiteY128" fmla="*/ 4828467 h 6857998"/>
              <a:gd name="connsiteX129" fmla="*/ 279427 w 1482665"/>
              <a:gd name="connsiteY129" fmla="*/ 4717991 h 6857998"/>
              <a:gd name="connsiteX130" fmla="*/ 271575 w 1482665"/>
              <a:gd name="connsiteY130" fmla="*/ 4671841 h 6857998"/>
              <a:gd name="connsiteX131" fmla="*/ 261746 w 1482665"/>
              <a:gd name="connsiteY131" fmla="*/ 4562167 h 6857998"/>
              <a:gd name="connsiteX132" fmla="*/ 260158 w 1482665"/>
              <a:gd name="connsiteY132" fmla="*/ 4523860 h 6857998"/>
              <a:gd name="connsiteX133" fmla="*/ 276972 w 1482665"/>
              <a:gd name="connsiteY133" fmla="*/ 4448290 h 6857998"/>
              <a:gd name="connsiteX134" fmla="*/ 277882 w 1482665"/>
              <a:gd name="connsiteY134" fmla="*/ 4439409 h 6857998"/>
              <a:gd name="connsiteX135" fmla="*/ 282776 w 1482665"/>
              <a:gd name="connsiteY135" fmla="*/ 4390368 h 6857998"/>
              <a:gd name="connsiteX136" fmla="*/ 283402 w 1482665"/>
              <a:gd name="connsiteY136" fmla="*/ 4363722 h 6857998"/>
              <a:gd name="connsiteX137" fmla="*/ 293599 w 1482665"/>
              <a:gd name="connsiteY137" fmla="*/ 4261782 h 6857998"/>
              <a:gd name="connsiteX138" fmla="*/ 297435 w 1482665"/>
              <a:gd name="connsiteY138" fmla="*/ 4203280 h 6857998"/>
              <a:gd name="connsiteX139" fmla="*/ 291841 w 1482665"/>
              <a:gd name="connsiteY139" fmla="*/ 4156730 h 6857998"/>
              <a:gd name="connsiteX140" fmla="*/ 282644 w 1482665"/>
              <a:gd name="connsiteY140" fmla="*/ 4074927 h 6857998"/>
              <a:gd name="connsiteX141" fmla="*/ 275888 w 1482665"/>
              <a:gd name="connsiteY141" fmla="*/ 4049146 h 6857998"/>
              <a:gd name="connsiteX142" fmla="*/ 277593 w 1482665"/>
              <a:gd name="connsiteY142" fmla="*/ 3929618 h 6857998"/>
              <a:gd name="connsiteX143" fmla="*/ 272369 w 1482665"/>
              <a:gd name="connsiteY143" fmla="*/ 3861992 h 6857998"/>
              <a:gd name="connsiteX144" fmla="*/ 280974 w 1482665"/>
              <a:gd name="connsiteY144" fmla="*/ 3784495 h 6857998"/>
              <a:gd name="connsiteX145" fmla="*/ 278188 w 1482665"/>
              <a:gd name="connsiteY145" fmla="*/ 3762368 h 6857998"/>
              <a:gd name="connsiteX146" fmla="*/ 274587 w 1482665"/>
              <a:gd name="connsiteY146" fmla="*/ 3737636 h 6857998"/>
              <a:gd name="connsiteX147" fmla="*/ 274110 w 1482665"/>
              <a:gd name="connsiteY147" fmla="*/ 3733149 h 6857998"/>
              <a:gd name="connsiteX148" fmla="*/ 307451 w 1482665"/>
              <a:gd name="connsiteY148" fmla="*/ 3729245 h 6857998"/>
              <a:gd name="connsiteX149" fmla="*/ 420781 w 1482665"/>
              <a:gd name="connsiteY149" fmla="*/ 3714526 h 6857998"/>
              <a:gd name="connsiteX150" fmla="*/ 307452 w 1482665"/>
              <a:gd name="connsiteY150" fmla="*/ 3729244 h 6857998"/>
              <a:gd name="connsiteX151" fmla="*/ 274111 w 1482665"/>
              <a:gd name="connsiteY151" fmla="*/ 3733148 h 6857998"/>
              <a:gd name="connsiteX152" fmla="*/ 266480 w 1482665"/>
              <a:gd name="connsiteY152" fmla="*/ 3661472 h 6857998"/>
              <a:gd name="connsiteX153" fmla="*/ 256559 w 1482665"/>
              <a:gd name="connsiteY153" fmla="*/ 3615703 h 6857998"/>
              <a:gd name="connsiteX154" fmla="*/ 251912 w 1482665"/>
              <a:gd name="connsiteY154" fmla="*/ 3527176 h 6857998"/>
              <a:gd name="connsiteX155" fmla="*/ 243998 w 1482665"/>
              <a:gd name="connsiteY155" fmla="*/ 3494992 h 6857998"/>
              <a:gd name="connsiteX156" fmla="*/ 237062 w 1482665"/>
              <a:gd name="connsiteY156" fmla="*/ 3424466 h 6857998"/>
              <a:gd name="connsiteX157" fmla="*/ 235887 w 1482665"/>
              <a:gd name="connsiteY157" fmla="*/ 3412521 h 6857998"/>
              <a:gd name="connsiteX158" fmla="*/ 231972 w 1482665"/>
              <a:gd name="connsiteY158" fmla="*/ 3338271 h 6857998"/>
              <a:gd name="connsiteX159" fmla="*/ 223937 w 1482665"/>
              <a:gd name="connsiteY159" fmla="*/ 3267077 h 6857998"/>
              <a:gd name="connsiteX160" fmla="*/ 213012 w 1482665"/>
              <a:gd name="connsiteY160" fmla="*/ 3216616 h 6857998"/>
              <a:gd name="connsiteX161" fmla="*/ 204156 w 1482665"/>
              <a:gd name="connsiteY161" fmla="*/ 3161566 h 6857998"/>
              <a:gd name="connsiteX162" fmla="*/ 167623 w 1482665"/>
              <a:gd name="connsiteY162" fmla="*/ 3010908 h 6857998"/>
              <a:gd name="connsiteX163" fmla="*/ 170542 w 1482665"/>
              <a:gd name="connsiteY163" fmla="*/ 2982138 h 6857998"/>
              <a:gd name="connsiteX164" fmla="*/ 160998 w 1482665"/>
              <a:gd name="connsiteY164" fmla="*/ 2821168 h 6857998"/>
              <a:gd name="connsiteX165" fmla="*/ 157427 w 1482665"/>
              <a:gd name="connsiteY165" fmla="*/ 2786297 h 6857998"/>
              <a:gd name="connsiteX166" fmla="*/ 171250 w 1482665"/>
              <a:gd name="connsiteY166" fmla="*/ 2690530 h 6857998"/>
              <a:gd name="connsiteX167" fmla="*/ 122562 w 1482665"/>
              <a:gd name="connsiteY167" fmla="*/ 2549209 h 6857998"/>
              <a:gd name="connsiteX168" fmla="*/ 65809 w 1482665"/>
              <a:gd name="connsiteY168" fmla="*/ 2417997 h 6857998"/>
              <a:gd name="connsiteX169" fmla="*/ 58557 w 1482665"/>
              <a:gd name="connsiteY169" fmla="*/ 2401444 h 6857998"/>
              <a:gd name="connsiteX170" fmla="*/ 44442 w 1482665"/>
              <a:gd name="connsiteY170" fmla="*/ 2353760 h 6857998"/>
              <a:gd name="connsiteX171" fmla="*/ 35533 w 1482665"/>
              <a:gd name="connsiteY171" fmla="*/ 2293932 h 6857998"/>
              <a:gd name="connsiteX172" fmla="*/ 20216 w 1482665"/>
              <a:gd name="connsiteY172" fmla="*/ 2218428 h 6857998"/>
              <a:gd name="connsiteX173" fmla="*/ 25068 w 1482665"/>
              <a:gd name="connsiteY173" fmla="*/ 2156387 h 6857998"/>
              <a:gd name="connsiteX174" fmla="*/ 32822 w 1482665"/>
              <a:gd name="connsiteY174" fmla="*/ 2069593 h 6857998"/>
              <a:gd name="connsiteX175" fmla="*/ 40270 w 1482665"/>
              <a:gd name="connsiteY175" fmla="*/ 1987801 h 6857998"/>
              <a:gd name="connsiteX176" fmla="*/ 20494 w 1482665"/>
              <a:gd name="connsiteY176" fmla="*/ 1963975 h 6857998"/>
              <a:gd name="connsiteX177" fmla="*/ 1728 w 1482665"/>
              <a:gd name="connsiteY177" fmla="*/ 1926090 h 6857998"/>
              <a:gd name="connsiteX178" fmla="*/ 15953 w 1482665"/>
              <a:gd name="connsiteY178" fmla="*/ 1880793 h 6857998"/>
              <a:gd name="connsiteX179" fmla="*/ 44378 w 1482665"/>
              <a:gd name="connsiteY179" fmla="*/ 1775275 h 6857998"/>
              <a:gd name="connsiteX180" fmla="*/ 40192 w 1482665"/>
              <a:gd name="connsiteY180" fmla="*/ 1710615 h 6857998"/>
              <a:gd name="connsiteX181" fmla="*/ 43506 w 1482665"/>
              <a:gd name="connsiteY181" fmla="*/ 1568941 h 6857998"/>
              <a:gd name="connsiteX182" fmla="*/ 58087 w 1482665"/>
              <a:gd name="connsiteY182" fmla="*/ 1475211 h 6857998"/>
              <a:gd name="connsiteX183" fmla="*/ 78062 w 1482665"/>
              <a:gd name="connsiteY183" fmla="*/ 1407007 h 6857998"/>
              <a:gd name="connsiteX184" fmla="*/ 103406 w 1482665"/>
              <a:gd name="connsiteY184" fmla="*/ 1309613 h 6857998"/>
              <a:gd name="connsiteX185" fmla="*/ 112398 w 1482665"/>
              <a:gd name="connsiteY185" fmla="*/ 1213333 h 6857998"/>
              <a:gd name="connsiteX186" fmla="*/ 128337 w 1482665"/>
              <a:gd name="connsiteY186" fmla="*/ 1142817 h 6857998"/>
              <a:gd name="connsiteX187" fmla="*/ 135869 w 1482665"/>
              <a:gd name="connsiteY187" fmla="*/ 1057764 h 6857998"/>
              <a:gd name="connsiteX188" fmla="*/ 130022 w 1482665"/>
              <a:gd name="connsiteY188" fmla="*/ 987518 h 6857998"/>
              <a:gd name="connsiteX189" fmla="*/ 117312 w 1482665"/>
              <a:gd name="connsiteY189" fmla="*/ 877725 h 6857998"/>
              <a:gd name="connsiteX190" fmla="*/ 150914 w 1482665"/>
              <a:gd name="connsiteY190" fmla="*/ 738832 h 6857998"/>
              <a:gd name="connsiteX191" fmla="*/ 156184 w 1482665"/>
              <a:gd name="connsiteY191" fmla="*/ 683447 h 6857998"/>
              <a:gd name="connsiteX192" fmla="*/ 156246 w 1482665"/>
              <a:gd name="connsiteY192" fmla="*/ 631789 h 6857998"/>
              <a:gd name="connsiteX193" fmla="*/ 176856 w 1482665"/>
              <a:gd name="connsiteY193" fmla="*/ 520291 h 6857998"/>
              <a:gd name="connsiteX194" fmla="*/ 182873 w 1482665"/>
              <a:gd name="connsiteY194" fmla="*/ 475169 h 6857998"/>
              <a:gd name="connsiteX195" fmla="*/ 177029 w 1482665"/>
              <a:gd name="connsiteY195" fmla="*/ 413338 h 6857998"/>
              <a:gd name="connsiteX196" fmla="*/ 180788 w 1482665"/>
              <a:gd name="connsiteY196" fmla="*/ 299554 h 6857998"/>
              <a:gd name="connsiteX197" fmla="*/ 211504 w 1482665"/>
              <a:gd name="connsiteY197" fmla="*/ 183499 h 6857998"/>
              <a:gd name="connsiteX198" fmla="*/ 203169 w 1482665"/>
              <a:gd name="connsiteY198" fmla="*/ 136243 h 6857998"/>
              <a:gd name="connsiteX199" fmla="*/ 202558 w 1482665"/>
              <a:gd name="connsiteY199" fmla="*/ 119082 h 6857998"/>
              <a:gd name="connsiteX200" fmla="*/ 217768 w 1482665"/>
              <a:gd name="connsiteY200" fmla="*/ 2930 h 6857998"/>
              <a:gd name="connsiteX201" fmla="*/ 217273 w 1482665"/>
              <a:gd name="connsiteY201" fmla="*/ 1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</a:cxnLst>
            <a:rect l="l" t="t" r="r" b="b"/>
            <a:pathLst>
              <a:path w="1482665" h="6857998">
                <a:moveTo>
                  <a:pt x="604365" y="0"/>
                </a:moveTo>
                <a:lnTo>
                  <a:pt x="609263" y="27013"/>
                </a:lnTo>
                <a:cubicBezTo>
                  <a:pt x="611233" y="33911"/>
                  <a:pt x="619224" y="41791"/>
                  <a:pt x="626139" y="44217"/>
                </a:cubicBezTo>
                <a:cubicBezTo>
                  <a:pt x="650652" y="52883"/>
                  <a:pt x="660477" y="72456"/>
                  <a:pt x="669163" y="94234"/>
                </a:cubicBezTo>
                <a:cubicBezTo>
                  <a:pt x="683201" y="128533"/>
                  <a:pt x="699085" y="162089"/>
                  <a:pt x="712570" y="196630"/>
                </a:cubicBezTo>
                <a:cubicBezTo>
                  <a:pt x="715834" y="205132"/>
                  <a:pt x="715304" y="216085"/>
                  <a:pt x="713292" y="225451"/>
                </a:cubicBezTo>
                <a:cubicBezTo>
                  <a:pt x="706459" y="257448"/>
                  <a:pt x="683978" y="279398"/>
                  <a:pt x="663568" y="303070"/>
                </a:cubicBezTo>
                <a:cubicBezTo>
                  <a:pt x="654569" y="313459"/>
                  <a:pt x="648747" y="327191"/>
                  <a:pt x="644217" y="340422"/>
                </a:cubicBezTo>
                <a:cubicBezTo>
                  <a:pt x="632624" y="374766"/>
                  <a:pt x="622620" y="409733"/>
                  <a:pt x="611823" y="444389"/>
                </a:cubicBezTo>
                <a:cubicBezTo>
                  <a:pt x="610789" y="447734"/>
                  <a:pt x="607618" y="450701"/>
                  <a:pt x="604997" y="453430"/>
                </a:cubicBezTo>
                <a:cubicBezTo>
                  <a:pt x="577274" y="480831"/>
                  <a:pt x="549348" y="508059"/>
                  <a:pt x="521643" y="535653"/>
                </a:cubicBezTo>
                <a:cubicBezTo>
                  <a:pt x="516385" y="540915"/>
                  <a:pt x="512835" y="548128"/>
                  <a:pt x="507802" y="553752"/>
                </a:cubicBezTo>
                <a:cubicBezTo>
                  <a:pt x="500873" y="561655"/>
                  <a:pt x="494494" y="571420"/>
                  <a:pt x="485734" y="576048"/>
                </a:cubicBezTo>
                <a:cubicBezTo>
                  <a:pt x="458163" y="590427"/>
                  <a:pt x="447893" y="614129"/>
                  <a:pt x="445182" y="643072"/>
                </a:cubicBezTo>
                <a:cubicBezTo>
                  <a:pt x="442626" y="669516"/>
                  <a:pt x="440826" y="695887"/>
                  <a:pt x="437493" y="722208"/>
                </a:cubicBezTo>
                <a:cubicBezTo>
                  <a:pt x="433541" y="754325"/>
                  <a:pt x="429002" y="786305"/>
                  <a:pt x="423498" y="818181"/>
                </a:cubicBezTo>
                <a:cubicBezTo>
                  <a:pt x="421124" y="831979"/>
                  <a:pt x="418251" y="846590"/>
                  <a:pt x="411910" y="858840"/>
                </a:cubicBezTo>
                <a:cubicBezTo>
                  <a:pt x="394385" y="893153"/>
                  <a:pt x="383708" y="929136"/>
                  <a:pt x="392694" y="966766"/>
                </a:cubicBezTo>
                <a:cubicBezTo>
                  <a:pt x="399849" y="996912"/>
                  <a:pt x="390997" y="1023546"/>
                  <a:pt x="375276" y="1044113"/>
                </a:cubicBezTo>
                <a:cubicBezTo>
                  <a:pt x="346749" y="1081537"/>
                  <a:pt x="357339" y="1117871"/>
                  <a:pt x="370946" y="1153742"/>
                </a:cubicBezTo>
                <a:cubicBezTo>
                  <a:pt x="377992" y="1172228"/>
                  <a:pt x="378654" y="1187852"/>
                  <a:pt x="375180" y="1206343"/>
                </a:cubicBezTo>
                <a:cubicBezTo>
                  <a:pt x="367043" y="1249174"/>
                  <a:pt x="337149" y="1280028"/>
                  <a:pt x="311155" y="1309565"/>
                </a:cubicBezTo>
                <a:cubicBezTo>
                  <a:pt x="288969" y="1334743"/>
                  <a:pt x="277667" y="1361792"/>
                  <a:pt x="270005" y="1390995"/>
                </a:cubicBezTo>
                <a:cubicBezTo>
                  <a:pt x="260173" y="1427857"/>
                  <a:pt x="267688" y="1455674"/>
                  <a:pt x="300742" y="1469872"/>
                </a:cubicBezTo>
                <a:cubicBezTo>
                  <a:pt x="310093" y="1473800"/>
                  <a:pt x="321291" y="1481193"/>
                  <a:pt x="324761" y="1489867"/>
                </a:cubicBezTo>
                <a:cubicBezTo>
                  <a:pt x="341975" y="1531719"/>
                  <a:pt x="365314" y="1573586"/>
                  <a:pt x="357764" y="1620763"/>
                </a:cubicBezTo>
                <a:cubicBezTo>
                  <a:pt x="347465" y="1685981"/>
                  <a:pt x="354098" y="1748120"/>
                  <a:pt x="375859" y="1810408"/>
                </a:cubicBezTo>
                <a:cubicBezTo>
                  <a:pt x="411109" y="1911446"/>
                  <a:pt x="447876" y="2012343"/>
                  <a:pt x="452120" y="2121573"/>
                </a:cubicBezTo>
                <a:cubicBezTo>
                  <a:pt x="452818" y="2139681"/>
                  <a:pt x="466350" y="2160060"/>
                  <a:pt x="479154" y="2174579"/>
                </a:cubicBezTo>
                <a:cubicBezTo>
                  <a:pt x="503504" y="2202386"/>
                  <a:pt x="505090" y="2200902"/>
                  <a:pt x="490307" y="2235921"/>
                </a:cubicBezTo>
                <a:cubicBezTo>
                  <a:pt x="486671" y="2244289"/>
                  <a:pt x="484918" y="2254397"/>
                  <a:pt x="479004" y="2260869"/>
                </a:cubicBezTo>
                <a:cubicBezTo>
                  <a:pt x="448923" y="2293842"/>
                  <a:pt x="460272" y="2330108"/>
                  <a:pt x="468379" y="2366479"/>
                </a:cubicBezTo>
                <a:cubicBezTo>
                  <a:pt x="469916" y="2372845"/>
                  <a:pt x="471955" y="2380500"/>
                  <a:pt x="469801" y="2386246"/>
                </a:cubicBezTo>
                <a:cubicBezTo>
                  <a:pt x="460121" y="2412190"/>
                  <a:pt x="466218" y="2432868"/>
                  <a:pt x="484511" y="2453006"/>
                </a:cubicBezTo>
                <a:cubicBezTo>
                  <a:pt x="500266" y="2470503"/>
                  <a:pt x="510590" y="2491368"/>
                  <a:pt x="495165" y="2515160"/>
                </a:cubicBezTo>
                <a:cubicBezTo>
                  <a:pt x="460969" y="2568022"/>
                  <a:pt x="463893" y="2620936"/>
                  <a:pt x="493463" y="2674477"/>
                </a:cubicBezTo>
                <a:cubicBezTo>
                  <a:pt x="514557" y="2712722"/>
                  <a:pt x="522129" y="2751630"/>
                  <a:pt x="508318" y="2795170"/>
                </a:cubicBezTo>
                <a:cubicBezTo>
                  <a:pt x="502962" y="2811920"/>
                  <a:pt x="509422" y="2832371"/>
                  <a:pt x="509620" y="2851292"/>
                </a:cubicBezTo>
                <a:cubicBezTo>
                  <a:pt x="509832" y="2861986"/>
                  <a:pt x="510718" y="2873767"/>
                  <a:pt x="506806" y="2883305"/>
                </a:cubicBezTo>
                <a:cubicBezTo>
                  <a:pt x="496883" y="2908699"/>
                  <a:pt x="483390" y="2932696"/>
                  <a:pt x="473674" y="2958260"/>
                </a:cubicBezTo>
                <a:cubicBezTo>
                  <a:pt x="469058" y="2970544"/>
                  <a:pt x="467306" y="2984860"/>
                  <a:pt x="468328" y="2998159"/>
                </a:cubicBezTo>
                <a:cubicBezTo>
                  <a:pt x="470969" y="3037516"/>
                  <a:pt x="474558" y="3076788"/>
                  <a:pt x="479836" y="3115713"/>
                </a:cubicBezTo>
                <a:cubicBezTo>
                  <a:pt x="488387" y="3179974"/>
                  <a:pt x="494938" y="3245373"/>
                  <a:pt x="555720" y="3286686"/>
                </a:cubicBezTo>
                <a:cubicBezTo>
                  <a:pt x="560620" y="3290067"/>
                  <a:pt x="564022" y="3297980"/>
                  <a:pt x="565371" y="3304362"/>
                </a:cubicBezTo>
                <a:cubicBezTo>
                  <a:pt x="571696" y="3333817"/>
                  <a:pt x="574867" y="3364327"/>
                  <a:pt x="583436" y="3393195"/>
                </a:cubicBezTo>
                <a:cubicBezTo>
                  <a:pt x="590328" y="3416286"/>
                  <a:pt x="590596" y="3435968"/>
                  <a:pt x="575531" y="3455326"/>
                </a:cubicBezTo>
                <a:cubicBezTo>
                  <a:pt x="565593" y="3467999"/>
                  <a:pt x="558050" y="3481744"/>
                  <a:pt x="554223" y="3496130"/>
                </a:cubicBezTo>
                <a:lnTo>
                  <a:pt x="553961" y="3498197"/>
                </a:lnTo>
                <a:lnTo>
                  <a:pt x="553960" y="3498197"/>
                </a:lnTo>
                <a:lnTo>
                  <a:pt x="551436" y="3518135"/>
                </a:lnTo>
                <a:cubicBezTo>
                  <a:pt x="551548" y="3525595"/>
                  <a:pt x="552752" y="3533161"/>
                  <a:pt x="555218" y="3540779"/>
                </a:cubicBezTo>
                <a:cubicBezTo>
                  <a:pt x="564891" y="3571265"/>
                  <a:pt x="551966" y="3593108"/>
                  <a:pt x="538695" y="3617469"/>
                </a:cubicBezTo>
                <a:cubicBezTo>
                  <a:pt x="529031" y="3635186"/>
                  <a:pt x="516723" y="3655441"/>
                  <a:pt x="517285" y="3674138"/>
                </a:cubicBezTo>
                <a:lnTo>
                  <a:pt x="513668" y="3700065"/>
                </a:lnTo>
                <a:lnTo>
                  <a:pt x="513522" y="3700095"/>
                </a:lnTo>
                <a:lnTo>
                  <a:pt x="513667" y="3700066"/>
                </a:lnTo>
                <a:lnTo>
                  <a:pt x="512906" y="3705519"/>
                </a:lnTo>
                <a:cubicBezTo>
                  <a:pt x="504666" y="3736627"/>
                  <a:pt x="489490" y="3767211"/>
                  <a:pt x="509270" y="3799980"/>
                </a:cubicBezTo>
                <a:cubicBezTo>
                  <a:pt x="511065" y="3802878"/>
                  <a:pt x="507773" y="3808725"/>
                  <a:pt x="507225" y="3813176"/>
                </a:cubicBezTo>
                <a:cubicBezTo>
                  <a:pt x="503204" y="3848743"/>
                  <a:pt x="513224" y="3880922"/>
                  <a:pt x="539280" y="3904366"/>
                </a:cubicBezTo>
                <a:cubicBezTo>
                  <a:pt x="573271" y="3935120"/>
                  <a:pt x="579705" y="3972027"/>
                  <a:pt x="573428" y="4014303"/>
                </a:cubicBezTo>
                <a:cubicBezTo>
                  <a:pt x="571417" y="4027879"/>
                  <a:pt x="570355" y="4041368"/>
                  <a:pt x="568930" y="4055079"/>
                </a:cubicBezTo>
                <a:cubicBezTo>
                  <a:pt x="566799" y="4073638"/>
                  <a:pt x="564496" y="4092406"/>
                  <a:pt x="562365" y="4110965"/>
                </a:cubicBezTo>
                <a:cubicBezTo>
                  <a:pt x="560185" y="4128956"/>
                  <a:pt x="555521" y="4149087"/>
                  <a:pt x="573083" y="4161253"/>
                </a:cubicBezTo>
                <a:cubicBezTo>
                  <a:pt x="588198" y="4171733"/>
                  <a:pt x="587633" y="4180202"/>
                  <a:pt x="576478" y="4192125"/>
                </a:cubicBezTo>
                <a:cubicBezTo>
                  <a:pt x="537414" y="4233572"/>
                  <a:pt x="515015" y="4281532"/>
                  <a:pt x="518425" y="4339756"/>
                </a:cubicBezTo>
                <a:cubicBezTo>
                  <a:pt x="519135" y="4351745"/>
                  <a:pt x="517590" y="4364130"/>
                  <a:pt x="515819" y="4376151"/>
                </a:cubicBezTo>
                <a:cubicBezTo>
                  <a:pt x="514770" y="4383518"/>
                  <a:pt x="513670" y="4392418"/>
                  <a:pt x="508946" y="4397248"/>
                </a:cubicBezTo>
                <a:cubicBezTo>
                  <a:pt x="472969" y="4434779"/>
                  <a:pt x="449705" y="4479566"/>
                  <a:pt x="432100" y="4527661"/>
                </a:cubicBezTo>
                <a:cubicBezTo>
                  <a:pt x="425830" y="4544875"/>
                  <a:pt x="419665" y="4563232"/>
                  <a:pt x="419018" y="4581271"/>
                </a:cubicBezTo>
                <a:cubicBezTo>
                  <a:pt x="418440" y="4600071"/>
                  <a:pt x="424020" y="4619266"/>
                  <a:pt x="427842" y="4638045"/>
                </a:cubicBezTo>
                <a:cubicBezTo>
                  <a:pt x="430001" y="4649136"/>
                  <a:pt x="430992" y="4662053"/>
                  <a:pt x="437307" y="4670468"/>
                </a:cubicBezTo>
                <a:cubicBezTo>
                  <a:pt x="457155" y="4697159"/>
                  <a:pt x="478242" y="4722778"/>
                  <a:pt x="500763" y="4747310"/>
                </a:cubicBezTo>
                <a:cubicBezTo>
                  <a:pt x="520091" y="4768310"/>
                  <a:pt x="522973" y="4772639"/>
                  <a:pt x="503130" y="4794154"/>
                </a:cubicBezTo>
                <a:cubicBezTo>
                  <a:pt x="482771" y="4816293"/>
                  <a:pt x="473487" y="4842394"/>
                  <a:pt x="471276" y="4870525"/>
                </a:cubicBezTo>
                <a:cubicBezTo>
                  <a:pt x="467881" y="4915026"/>
                  <a:pt x="465662" y="4959799"/>
                  <a:pt x="466095" y="5004333"/>
                </a:cubicBezTo>
                <a:cubicBezTo>
                  <a:pt x="466529" y="5044659"/>
                  <a:pt x="485734" y="5062225"/>
                  <a:pt x="526112" y="5066571"/>
                </a:cubicBezTo>
                <a:cubicBezTo>
                  <a:pt x="548535" y="5069112"/>
                  <a:pt x="572977" y="5072810"/>
                  <a:pt x="581076" y="5096554"/>
                </a:cubicBezTo>
                <a:cubicBezTo>
                  <a:pt x="594186" y="5135338"/>
                  <a:pt x="602121" y="5176127"/>
                  <a:pt x="650387" y="5191419"/>
                </a:cubicBezTo>
                <a:cubicBezTo>
                  <a:pt x="641132" y="5203168"/>
                  <a:pt x="635667" y="5210364"/>
                  <a:pt x="630186" y="5217371"/>
                </a:cubicBezTo>
                <a:cubicBezTo>
                  <a:pt x="614931" y="5236746"/>
                  <a:pt x="611101" y="5274397"/>
                  <a:pt x="627425" y="5291847"/>
                </a:cubicBezTo>
                <a:cubicBezTo>
                  <a:pt x="651204" y="5317603"/>
                  <a:pt x="649544" y="5343389"/>
                  <a:pt x="635466" y="5371456"/>
                </a:cubicBezTo>
                <a:cubicBezTo>
                  <a:pt x="612203" y="5418347"/>
                  <a:pt x="622990" y="5467290"/>
                  <a:pt x="638101" y="5511248"/>
                </a:cubicBezTo>
                <a:cubicBezTo>
                  <a:pt x="649363" y="5544462"/>
                  <a:pt x="667662" y="5579328"/>
                  <a:pt x="704029" y="5598387"/>
                </a:cubicBezTo>
                <a:cubicBezTo>
                  <a:pt x="715672" y="5604399"/>
                  <a:pt x="722615" y="5619644"/>
                  <a:pt x="730967" y="5631508"/>
                </a:cubicBezTo>
                <a:cubicBezTo>
                  <a:pt x="737804" y="5641405"/>
                  <a:pt x="744309" y="5651903"/>
                  <a:pt x="749162" y="5663130"/>
                </a:cubicBezTo>
                <a:cubicBezTo>
                  <a:pt x="754463" y="5675079"/>
                  <a:pt x="761782" y="5688186"/>
                  <a:pt x="761184" y="5700484"/>
                </a:cubicBezTo>
                <a:cubicBezTo>
                  <a:pt x="759614" y="5737740"/>
                  <a:pt x="771960" y="5766072"/>
                  <a:pt x="801844" y="5789549"/>
                </a:cubicBezTo>
                <a:cubicBezTo>
                  <a:pt x="817303" y="5801719"/>
                  <a:pt x="836388" y="5820061"/>
                  <a:pt x="838139" y="5837118"/>
                </a:cubicBezTo>
                <a:cubicBezTo>
                  <a:pt x="842502" y="5878614"/>
                  <a:pt x="859317" y="5911893"/>
                  <a:pt x="879049" y="5947777"/>
                </a:cubicBezTo>
                <a:cubicBezTo>
                  <a:pt x="891685" y="5970916"/>
                  <a:pt x="901390" y="5997576"/>
                  <a:pt x="913424" y="6022496"/>
                </a:cubicBezTo>
                <a:cubicBezTo>
                  <a:pt x="927563" y="6051619"/>
                  <a:pt x="934736" y="6084059"/>
                  <a:pt x="967911" y="6099584"/>
                </a:cubicBezTo>
                <a:cubicBezTo>
                  <a:pt x="971515" y="6101356"/>
                  <a:pt x="972656" y="6107567"/>
                  <a:pt x="976160" y="6110307"/>
                </a:cubicBezTo>
                <a:cubicBezTo>
                  <a:pt x="986909" y="6119081"/>
                  <a:pt x="997159" y="6130771"/>
                  <a:pt x="1009580" y="6134800"/>
                </a:cubicBezTo>
                <a:cubicBezTo>
                  <a:pt x="1045840" y="6146407"/>
                  <a:pt x="1082944" y="6154685"/>
                  <a:pt x="1119632" y="6164726"/>
                </a:cubicBezTo>
                <a:cubicBezTo>
                  <a:pt x="1127482" y="6166877"/>
                  <a:pt x="1137401" y="6168649"/>
                  <a:pt x="1142302" y="6174132"/>
                </a:cubicBezTo>
                <a:cubicBezTo>
                  <a:pt x="1170448" y="6205802"/>
                  <a:pt x="1197698" y="6238132"/>
                  <a:pt x="1224601" y="6270869"/>
                </a:cubicBezTo>
                <a:cubicBezTo>
                  <a:pt x="1235371" y="6284042"/>
                  <a:pt x="1231132" y="6296289"/>
                  <a:pt x="1221274" y="6309817"/>
                </a:cubicBezTo>
                <a:cubicBezTo>
                  <a:pt x="1211948" y="6322912"/>
                  <a:pt x="1202505" y="6338888"/>
                  <a:pt x="1201234" y="6354305"/>
                </a:cubicBezTo>
                <a:cubicBezTo>
                  <a:pt x="1198888" y="6385130"/>
                  <a:pt x="1200626" y="6416726"/>
                  <a:pt x="1203453" y="6447651"/>
                </a:cubicBezTo>
                <a:cubicBezTo>
                  <a:pt x="1204511" y="6459223"/>
                  <a:pt x="1212466" y="6470931"/>
                  <a:pt x="1218957" y="6481243"/>
                </a:cubicBezTo>
                <a:cubicBezTo>
                  <a:pt x="1231263" y="6500776"/>
                  <a:pt x="1247036" y="6518465"/>
                  <a:pt x="1257705" y="6538915"/>
                </a:cubicBezTo>
                <a:cubicBezTo>
                  <a:pt x="1270012" y="6562662"/>
                  <a:pt x="1287492" y="6575985"/>
                  <a:pt x="1313400" y="6581077"/>
                </a:cubicBezTo>
                <a:cubicBezTo>
                  <a:pt x="1351968" y="6588650"/>
                  <a:pt x="1380543" y="6612439"/>
                  <a:pt x="1404616" y="6641421"/>
                </a:cubicBezTo>
                <a:cubicBezTo>
                  <a:pt x="1435335" y="6678212"/>
                  <a:pt x="1438290" y="6725193"/>
                  <a:pt x="1449003" y="6769170"/>
                </a:cubicBezTo>
                <a:cubicBezTo>
                  <a:pt x="1453029" y="6786020"/>
                  <a:pt x="1456729" y="6803471"/>
                  <a:pt x="1464411" y="6818457"/>
                </a:cubicBezTo>
                <a:lnTo>
                  <a:pt x="1482665" y="6857998"/>
                </a:lnTo>
                <a:lnTo>
                  <a:pt x="1000755" y="6857998"/>
                </a:lnTo>
                <a:lnTo>
                  <a:pt x="979250" y="6816111"/>
                </a:lnTo>
                <a:cubicBezTo>
                  <a:pt x="970168" y="6794177"/>
                  <a:pt x="965863" y="6770086"/>
                  <a:pt x="956780" y="6748151"/>
                </a:cubicBezTo>
                <a:cubicBezTo>
                  <a:pt x="941775" y="6711644"/>
                  <a:pt x="923647" y="6676570"/>
                  <a:pt x="908453" y="6640082"/>
                </a:cubicBezTo>
                <a:cubicBezTo>
                  <a:pt x="879255" y="6569674"/>
                  <a:pt x="850985" y="6498989"/>
                  <a:pt x="822909" y="6428288"/>
                </a:cubicBezTo>
                <a:cubicBezTo>
                  <a:pt x="816934" y="6413148"/>
                  <a:pt x="814822" y="6396314"/>
                  <a:pt x="808485" y="6381398"/>
                </a:cubicBezTo>
                <a:cubicBezTo>
                  <a:pt x="791477" y="6341822"/>
                  <a:pt x="773350" y="6302540"/>
                  <a:pt x="755048" y="6263466"/>
                </a:cubicBezTo>
                <a:cubicBezTo>
                  <a:pt x="743894" y="6239807"/>
                  <a:pt x="730707" y="6216908"/>
                  <a:pt x="719917" y="6193026"/>
                </a:cubicBezTo>
                <a:cubicBezTo>
                  <a:pt x="711284" y="6173919"/>
                  <a:pt x="704118" y="6154105"/>
                  <a:pt x="698070" y="6133997"/>
                </a:cubicBezTo>
                <a:cubicBezTo>
                  <a:pt x="692853" y="6116682"/>
                  <a:pt x="691551" y="6098246"/>
                  <a:pt x="685592" y="6081192"/>
                </a:cubicBezTo>
                <a:cubicBezTo>
                  <a:pt x="669514" y="6035024"/>
                  <a:pt x="651968" y="5989570"/>
                  <a:pt x="635166" y="5943853"/>
                </a:cubicBezTo>
                <a:cubicBezTo>
                  <a:pt x="628516" y="5925524"/>
                  <a:pt x="623160" y="5906692"/>
                  <a:pt x="615235" y="5889051"/>
                </a:cubicBezTo>
                <a:cubicBezTo>
                  <a:pt x="594274" y="5841801"/>
                  <a:pt x="571108" y="5795521"/>
                  <a:pt x="551077" y="5747994"/>
                </a:cubicBezTo>
                <a:cubicBezTo>
                  <a:pt x="534467" y="5708575"/>
                  <a:pt x="521357" y="5667688"/>
                  <a:pt x="506212" y="5627557"/>
                </a:cubicBezTo>
                <a:cubicBezTo>
                  <a:pt x="499682" y="5610555"/>
                  <a:pt x="491139" y="5594502"/>
                  <a:pt x="485372" y="5577430"/>
                </a:cubicBezTo>
                <a:cubicBezTo>
                  <a:pt x="472314" y="5539214"/>
                  <a:pt x="460723" y="5500292"/>
                  <a:pt x="447647" y="5461888"/>
                </a:cubicBezTo>
                <a:cubicBezTo>
                  <a:pt x="440100" y="5440003"/>
                  <a:pt x="428258" y="5419278"/>
                  <a:pt x="422573" y="5396841"/>
                </a:cubicBezTo>
                <a:cubicBezTo>
                  <a:pt x="409095" y="5343553"/>
                  <a:pt x="398049" y="5289660"/>
                  <a:pt x="386243" y="5235835"/>
                </a:cubicBezTo>
                <a:cubicBezTo>
                  <a:pt x="374093" y="5180322"/>
                  <a:pt x="361580" y="5125031"/>
                  <a:pt x="350188" y="5069445"/>
                </a:cubicBezTo>
                <a:cubicBezTo>
                  <a:pt x="344154" y="5039006"/>
                  <a:pt x="340760" y="5008134"/>
                  <a:pt x="334916" y="4977679"/>
                </a:cubicBezTo>
                <a:cubicBezTo>
                  <a:pt x="329796" y="4950982"/>
                  <a:pt x="322420" y="4924682"/>
                  <a:pt x="316732" y="4898038"/>
                </a:cubicBezTo>
                <a:cubicBezTo>
                  <a:pt x="311944" y="4874947"/>
                  <a:pt x="308277" y="4851558"/>
                  <a:pt x="303487" y="4828467"/>
                </a:cubicBezTo>
                <a:cubicBezTo>
                  <a:pt x="295710" y="4791492"/>
                  <a:pt x="287380" y="4754757"/>
                  <a:pt x="279427" y="4717991"/>
                </a:cubicBezTo>
                <a:cubicBezTo>
                  <a:pt x="276299" y="4702591"/>
                  <a:pt x="270066" y="4686707"/>
                  <a:pt x="271575" y="4671841"/>
                </a:cubicBezTo>
                <a:cubicBezTo>
                  <a:pt x="275423" y="4634375"/>
                  <a:pt x="270023" y="4598330"/>
                  <a:pt x="261746" y="4562167"/>
                </a:cubicBezTo>
                <a:cubicBezTo>
                  <a:pt x="258892" y="4549802"/>
                  <a:pt x="258043" y="4536297"/>
                  <a:pt x="260158" y="4523860"/>
                </a:cubicBezTo>
                <a:cubicBezTo>
                  <a:pt x="264337" y="4498417"/>
                  <a:pt x="271242" y="4473492"/>
                  <a:pt x="276972" y="4448290"/>
                </a:cubicBezTo>
                <a:cubicBezTo>
                  <a:pt x="277678" y="4445546"/>
                  <a:pt x="277574" y="4442304"/>
                  <a:pt x="277882" y="4439409"/>
                </a:cubicBezTo>
                <a:cubicBezTo>
                  <a:pt x="279636" y="4422985"/>
                  <a:pt x="281404" y="4406757"/>
                  <a:pt x="282776" y="4390368"/>
                </a:cubicBezTo>
                <a:cubicBezTo>
                  <a:pt x="283496" y="4381505"/>
                  <a:pt x="282871" y="4372570"/>
                  <a:pt x="283402" y="4363722"/>
                </a:cubicBezTo>
                <a:cubicBezTo>
                  <a:pt x="285628" y="4329468"/>
                  <a:pt x="273313" y="4293097"/>
                  <a:pt x="293599" y="4261782"/>
                </a:cubicBezTo>
                <a:cubicBezTo>
                  <a:pt x="306663" y="4241459"/>
                  <a:pt x="301566" y="4223369"/>
                  <a:pt x="297435" y="4203280"/>
                </a:cubicBezTo>
                <a:cubicBezTo>
                  <a:pt x="294324" y="4188066"/>
                  <a:pt x="293454" y="4172267"/>
                  <a:pt x="291841" y="4156730"/>
                </a:cubicBezTo>
                <a:cubicBezTo>
                  <a:pt x="288777" y="4129463"/>
                  <a:pt x="286090" y="4102160"/>
                  <a:pt x="282644" y="4074927"/>
                </a:cubicBezTo>
                <a:cubicBezTo>
                  <a:pt x="281468" y="4066234"/>
                  <a:pt x="275910" y="4057753"/>
                  <a:pt x="275888" y="4049146"/>
                </a:cubicBezTo>
                <a:cubicBezTo>
                  <a:pt x="275887" y="4009354"/>
                  <a:pt x="277975" y="3969373"/>
                  <a:pt x="277593" y="3929618"/>
                </a:cubicBezTo>
                <a:cubicBezTo>
                  <a:pt x="277443" y="3907060"/>
                  <a:pt x="271742" y="3884432"/>
                  <a:pt x="272369" y="3861992"/>
                </a:cubicBezTo>
                <a:cubicBezTo>
                  <a:pt x="273065" y="3836105"/>
                  <a:pt x="278553" y="3810351"/>
                  <a:pt x="280974" y="3784495"/>
                </a:cubicBezTo>
                <a:cubicBezTo>
                  <a:pt x="281660" y="3777354"/>
                  <a:pt x="279243" y="3769733"/>
                  <a:pt x="278188" y="3762368"/>
                </a:cubicBezTo>
                <a:cubicBezTo>
                  <a:pt x="277045" y="3754055"/>
                  <a:pt x="275539" y="3745966"/>
                  <a:pt x="274587" y="3737636"/>
                </a:cubicBezTo>
                <a:lnTo>
                  <a:pt x="274110" y="3733149"/>
                </a:lnTo>
                <a:lnTo>
                  <a:pt x="307451" y="3729245"/>
                </a:lnTo>
                <a:lnTo>
                  <a:pt x="420781" y="3714526"/>
                </a:lnTo>
                <a:lnTo>
                  <a:pt x="307452" y="3729244"/>
                </a:lnTo>
                <a:lnTo>
                  <a:pt x="274111" y="3733148"/>
                </a:lnTo>
                <a:lnTo>
                  <a:pt x="266480" y="3661472"/>
                </a:lnTo>
                <a:cubicBezTo>
                  <a:pt x="264299" y="3645987"/>
                  <a:pt x="255031" y="3630383"/>
                  <a:pt x="256559" y="3615703"/>
                </a:cubicBezTo>
                <a:cubicBezTo>
                  <a:pt x="259373" y="3585795"/>
                  <a:pt x="244356" y="3557516"/>
                  <a:pt x="251912" y="3527176"/>
                </a:cubicBezTo>
                <a:cubicBezTo>
                  <a:pt x="254116" y="3517788"/>
                  <a:pt x="245382" y="3505962"/>
                  <a:pt x="243998" y="3494992"/>
                </a:cubicBezTo>
                <a:lnTo>
                  <a:pt x="237062" y="3424466"/>
                </a:lnTo>
                <a:lnTo>
                  <a:pt x="235887" y="3412521"/>
                </a:lnTo>
                <a:cubicBezTo>
                  <a:pt x="233822" y="3387840"/>
                  <a:pt x="228827" y="3362470"/>
                  <a:pt x="231972" y="3338271"/>
                </a:cubicBezTo>
                <a:cubicBezTo>
                  <a:pt x="235392" y="3312898"/>
                  <a:pt x="232587" y="3290581"/>
                  <a:pt x="223937" y="3267077"/>
                </a:cubicBezTo>
                <a:cubicBezTo>
                  <a:pt x="218064" y="3250969"/>
                  <a:pt x="215900" y="3233567"/>
                  <a:pt x="213012" y="3216616"/>
                </a:cubicBezTo>
                <a:cubicBezTo>
                  <a:pt x="209813" y="3198353"/>
                  <a:pt x="211941" y="3177689"/>
                  <a:pt x="204156" y="3161566"/>
                </a:cubicBezTo>
                <a:cubicBezTo>
                  <a:pt x="181020" y="3113557"/>
                  <a:pt x="172373" y="3062888"/>
                  <a:pt x="167623" y="3010908"/>
                </a:cubicBezTo>
                <a:cubicBezTo>
                  <a:pt x="166756" y="3001420"/>
                  <a:pt x="168527" y="2991502"/>
                  <a:pt x="170542" y="2982138"/>
                </a:cubicBezTo>
                <a:cubicBezTo>
                  <a:pt x="182762" y="2927454"/>
                  <a:pt x="176374" y="2874284"/>
                  <a:pt x="160998" y="2821168"/>
                </a:cubicBezTo>
                <a:cubicBezTo>
                  <a:pt x="157698" y="2810183"/>
                  <a:pt x="156174" y="2797697"/>
                  <a:pt x="157427" y="2786297"/>
                </a:cubicBezTo>
                <a:cubicBezTo>
                  <a:pt x="161189" y="2754195"/>
                  <a:pt x="169403" y="2722645"/>
                  <a:pt x="171250" y="2690530"/>
                </a:cubicBezTo>
                <a:cubicBezTo>
                  <a:pt x="174243" y="2637459"/>
                  <a:pt x="143920" y="2594508"/>
                  <a:pt x="122562" y="2549209"/>
                </a:cubicBezTo>
                <a:cubicBezTo>
                  <a:pt x="102363" y="2506099"/>
                  <a:pt x="62470" y="2471484"/>
                  <a:pt x="65809" y="2417997"/>
                </a:cubicBezTo>
                <a:cubicBezTo>
                  <a:pt x="66082" y="2412617"/>
                  <a:pt x="60422" y="2407204"/>
                  <a:pt x="58557" y="2401444"/>
                </a:cubicBezTo>
                <a:cubicBezTo>
                  <a:pt x="53477" y="2385647"/>
                  <a:pt x="47642" y="2369921"/>
                  <a:pt x="44442" y="2353760"/>
                </a:cubicBezTo>
                <a:cubicBezTo>
                  <a:pt x="40346" y="2334048"/>
                  <a:pt x="39250" y="2313680"/>
                  <a:pt x="35533" y="2293932"/>
                </a:cubicBezTo>
                <a:cubicBezTo>
                  <a:pt x="30915" y="2268528"/>
                  <a:pt x="22539" y="2243852"/>
                  <a:pt x="20216" y="2218428"/>
                </a:cubicBezTo>
                <a:cubicBezTo>
                  <a:pt x="18344" y="2197940"/>
                  <a:pt x="23508" y="2176998"/>
                  <a:pt x="25068" y="2156387"/>
                </a:cubicBezTo>
                <a:cubicBezTo>
                  <a:pt x="27193" y="2127307"/>
                  <a:pt x="22986" y="2095935"/>
                  <a:pt x="32822" y="2069593"/>
                </a:cubicBezTo>
                <a:cubicBezTo>
                  <a:pt x="43261" y="2041475"/>
                  <a:pt x="46802" y="2015326"/>
                  <a:pt x="40270" y="1987801"/>
                </a:cubicBezTo>
                <a:cubicBezTo>
                  <a:pt x="38092" y="1978626"/>
                  <a:pt x="29031" y="1967402"/>
                  <a:pt x="20494" y="1963975"/>
                </a:cubicBezTo>
                <a:cubicBezTo>
                  <a:pt x="1431" y="1956341"/>
                  <a:pt x="-2957" y="1943928"/>
                  <a:pt x="1728" y="1926090"/>
                </a:cubicBezTo>
                <a:cubicBezTo>
                  <a:pt x="5670" y="1910617"/>
                  <a:pt x="6643" y="1891972"/>
                  <a:pt x="15953" y="1880793"/>
                </a:cubicBezTo>
                <a:cubicBezTo>
                  <a:pt x="42326" y="1849112"/>
                  <a:pt x="39894" y="1812030"/>
                  <a:pt x="44378" y="1775275"/>
                </a:cubicBezTo>
                <a:cubicBezTo>
                  <a:pt x="47111" y="1752836"/>
                  <a:pt x="45428" y="1732327"/>
                  <a:pt x="40192" y="1710615"/>
                </a:cubicBezTo>
                <a:cubicBezTo>
                  <a:pt x="28614" y="1663468"/>
                  <a:pt x="34611" y="1616049"/>
                  <a:pt x="43506" y="1568941"/>
                </a:cubicBezTo>
                <a:cubicBezTo>
                  <a:pt x="49458" y="1537788"/>
                  <a:pt x="51927" y="1506189"/>
                  <a:pt x="58087" y="1475211"/>
                </a:cubicBezTo>
                <a:cubicBezTo>
                  <a:pt x="62855" y="1452010"/>
                  <a:pt x="68949" y="1428691"/>
                  <a:pt x="78062" y="1407007"/>
                </a:cubicBezTo>
                <a:cubicBezTo>
                  <a:pt x="91450" y="1375554"/>
                  <a:pt x="113342" y="1347158"/>
                  <a:pt x="103406" y="1309613"/>
                </a:cubicBezTo>
                <a:cubicBezTo>
                  <a:pt x="94647" y="1276551"/>
                  <a:pt x="103823" y="1245107"/>
                  <a:pt x="112398" y="1213333"/>
                </a:cubicBezTo>
                <a:cubicBezTo>
                  <a:pt x="118682" y="1189993"/>
                  <a:pt x="125158" y="1166639"/>
                  <a:pt x="128337" y="1142817"/>
                </a:cubicBezTo>
                <a:cubicBezTo>
                  <a:pt x="132066" y="1114546"/>
                  <a:pt x="126549" y="1083485"/>
                  <a:pt x="135869" y="1057764"/>
                </a:cubicBezTo>
                <a:cubicBezTo>
                  <a:pt x="145653" y="1030852"/>
                  <a:pt x="135536" y="1010162"/>
                  <a:pt x="130022" y="987518"/>
                </a:cubicBezTo>
                <a:cubicBezTo>
                  <a:pt x="121364" y="951388"/>
                  <a:pt x="108170" y="915863"/>
                  <a:pt x="117312" y="877725"/>
                </a:cubicBezTo>
                <a:cubicBezTo>
                  <a:pt x="128381" y="831376"/>
                  <a:pt x="140621" y="785301"/>
                  <a:pt x="150914" y="738832"/>
                </a:cubicBezTo>
                <a:cubicBezTo>
                  <a:pt x="154823" y="720874"/>
                  <a:pt x="155382" y="701887"/>
                  <a:pt x="156184" y="683447"/>
                </a:cubicBezTo>
                <a:cubicBezTo>
                  <a:pt x="156694" y="665994"/>
                  <a:pt x="149492" y="645801"/>
                  <a:pt x="156246" y="631789"/>
                </a:cubicBezTo>
                <a:cubicBezTo>
                  <a:pt x="173615" y="595769"/>
                  <a:pt x="180461" y="559754"/>
                  <a:pt x="176856" y="520291"/>
                </a:cubicBezTo>
                <a:cubicBezTo>
                  <a:pt x="175502" y="505492"/>
                  <a:pt x="182724" y="490294"/>
                  <a:pt x="182873" y="475169"/>
                </a:cubicBezTo>
                <a:cubicBezTo>
                  <a:pt x="182896" y="454505"/>
                  <a:pt x="185870" y="430512"/>
                  <a:pt x="177029" y="413338"/>
                </a:cubicBezTo>
                <a:cubicBezTo>
                  <a:pt x="156124" y="372972"/>
                  <a:pt x="167251" y="337714"/>
                  <a:pt x="180788" y="299554"/>
                </a:cubicBezTo>
                <a:cubicBezTo>
                  <a:pt x="194189" y="261982"/>
                  <a:pt x="204001" y="222826"/>
                  <a:pt x="211504" y="183499"/>
                </a:cubicBezTo>
                <a:cubicBezTo>
                  <a:pt x="214170" y="168715"/>
                  <a:pt x="205952" y="152060"/>
                  <a:pt x="203169" y="136243"/>
                </a:cubicBezTo>
                <a:cubicBezTo>
                  <a:pt x="202268" y="130586"/>
                  <a:pt x="201126" y="124377"/>
                  <a:pt x="202558" y="119082"/>
                </a:cubicBezTo>
                <a:cubicBezTo>
                  <a:pt x="212824" y="80698"/>
                  <a:pt x="220596" y="42109"/>
                  <a:pt x="217768" y="2930"/>
                </a:cubicBezTo>
                <a:lnTo>
                  <a:pt x="217273" y="1"/>
                </a:lnTo>
                <a:close/>
              </a:path>
            </a:pathLst>
          </a:custGeom>
          <a:blipFill dpi="0" rotWithShape="1">
            <a:blip r:embed="rId2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013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68090F-9078-46AA-A952-2C590B5048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5065" y="982659"/>
            <a:ext cx="2293872" cy="2786062"/>
          </a:xfrm>
        </p:spPr>
        <p:txBody>
          <a:bodyPr anchor="b">
            <a:normAutofit/>
          </a:bodyPr>
          <a:lstStyle>
            <a:lvl1pPr algn="ctr">
              <a:spcBef>
                <a:spcPts val="563"/>
              </a:spcBef>
              <a:defRPr sz="3375"/>
            </a:lvl1pPr>
          </a:lstStyle>
          <a:p>
            <a:r>
              <a:rPr lang="en-US" dirty="0"/>
              <a:t>Edit Master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801337-74BF-441F-A600-F6F7BBC2C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A409C34B-2728-4E1C-8366-64CF09413B8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" y="0"/>
            <a:ext cx="2785931" cy="3333750"/>
          </a:xfrm>
          <a:custGeom>
            <a:avLst/>
            <a:gdLst>
              <a:gd name="connsiteX0" fmla="*/ 2339582 w 3714575"/>
              <a:gd name="connsiteY0" fmla="*/ 0 h 3333750"/>
              <a:gd name="connsiteX1" fmla="*/ 2355830 w 3714575"/>
              <a:gd name="connsiteY1" fmla="*/ 61476 h 3333750"/>
              <a:gd name="connsiteX2" fmla="*/ 2377523 w 3714575"/>
              <a:gd name="connsiteY2" fmla="*/ 122587 h 3333750"/>
              <a:gd name="connsiteX3" fmla="*/ 2444419 w 3714575"/>
              <a:gd name="connsiteY3" fmla="*/ 192440 h 3333750"/>
              <a:gd name="connsiteX4" fmla="*/ 2559207 w 3714575"/>
              <a:gd name="connsiteY4" fmla="*/ 349349 h 3333750"/>
              <a:gd name="connsiteX5" fmla="*/ 2602224 w 3714575"/>
              <a:gd name="connsiteY5" fmla="*/ 414481 h 3333750"/>
              <a:gd name="connsiteX6" fmla="*/ 2616683 w 3714575"/>
              <a:gd name="connsiteY6" fmla="*/ 450004 h 3333750"/>
              <a:gd name="connsiteX7" fmla="*/ 2669002 w 3714575"/>
              <a:gd name="connsiteY7" fmla="*/ 533870 h 3333750"/>
              <a:gd name="connsiteX8" fmla="*/ 2700534 w 3714575"/>
              <a:gd name="connsiteY8" fmla="*/ 575333 h 3333750"/>
              <a:gd name="connsiteX9" fmla="*/ 2807478 w 3714575"/>
              <a:gd name="connsiteY9" fmla="*/ 710990 h 3333750"/>
              <a:gd name="connsiteX10" fmla="*/ 2835000 w 3714575"/>
              <a:gd name="connsiteY10" fmla="*/ 758970 h 3333750"/>
              <a:gd name="connsiteX11" fmla="*/ 2870021 w 3714575"/>
              <a:gd name="connsiteY11" fmla="*/ 838495 h 3333750"/>
              <a:gd name="connsiteX12" fmla="*/ 2882401 w 3714575"/>
              <a:gd name="connsiteY12" fmla="*/ 884070 h 3333750"/>
              <a:gd name="connsiteX13" fmla="*/ 2936994 w 3714575"/>
              <a:gd name="connsiteY13" fmla="*/ 969073 h 3333750"/>
              <a:gd name="connsiteX14" fmla="*/ 3076950 w 3714575"/>
              <a:gd name="connsiteY14" fmla="*/ 1112096 h 3333750"/>
              <a:gd name="connsiteX15" fmla="*/ 3141387 w 3714575"/>
              <a:gd name="connsiteY15" fmla="*/ 1257566 h 3333750"/>
              <a:gd name="connsiteX16" fmla="*/ 3193070 w 3714575"/>
              <a:gd name="connsiteY16" fmla="*/ 1311395 h 3333750"/>
              <a:gd name="connsiteX17" fmla="*/ 3250072 w 3714575"/>
              <a:gd name="connsiteY17" fmla="*/ 1405992 h 3333750"/>
              <a:gd name="connsiteX18" fmla="*/ 3283739 w 3714575"/>
              <a:gd name="connsiteY18" fmla="*/ 1523445 h 3333750"/>
              <a:gd name="connsiteX19" fmla="*/ 3306504 w 3714575"/>
              <a:gd name="connsiteY19" fmla="*/ 1636638 h 3333750"/>
              <a:gd name="connsiteX20" fmla="*/ 3323415 w 3714575"/>
              <a:gd name="connsiteY20" fmla="*/ 1708173 h 3333750"/>
              <a:gd name="connsiteX21" fmla="*/ 3330833 w 3714575"/>
              <a:gd name="connsiteY21" fmla="*/ 1831463 h 3333750"/>
              <a:gd name="connsiteX22" fmla="*/ 3325458 w 3714575"/>
              <a:gd name="connsiteY22" fmla="*/ 1932532 h 3333750"/>
              <a:gd name="connsiteX23" fmla="*/ 3320393 w 3714575"/>
              <a:gd name="connsiteY23" fmla="*/ 2050249 h 3333750"/>
              <a:gd name="connsiteX24" fmla="*/ 3338141 w 3714575"/>
              <a:gd name="connsiteY24" fmla="*/ 2210114 h 3333750"/>
              <a:gd name="connsiteX25" fmla="*/ 3404627 w 3714575"/>
              <a:gd name="connsiteY25" fmla="*/ 2378738 h 3333750"/>
              <a:gd name="connsiteX26" fmla="*/ 3407258 w 3714575"/>
              <a:gd name="connsiteY26" fmla="*/ 2435467 h 3333750"/>
              <a:gd name="connsiteX27" fmla="*/ 3356494 w 3714575"/>
              <a:gd name="connsiteY27" fmla="*/ 2599849 h 3333750"/>
              <a:gd name="connsiteX28" fmla="*/ 3294073 w 3714575"/>
              <a:gd name="connsiteY28" fmla="*/ 2842361 h 3333750"/>
              <a:gd name="connsiteX29" fmla="*/ 3312857 w 3714575"/>
              <a:gd name="connsiteY29" fmla="*/ 2908440 h 3333750"/>
              <a:gd name="connsiteX30" fmla="*/ 3351201 w 3714575"/>
              <a:gd name="connsiteY30" fmla="*/ 3016205 h 3333750"/>
              <a:gd name="connsiteX31" fmla="*/ 3438099 w 3714575"/>
              <a:gd name="connsiteY31" fmla="*/ 3085336 h 3333750"/>
              <a:gd name="connsiteX32" fmla="*/ 3539878 w 3714575"/>
              <a:gd name="connsiteY32" fmla="*/ 3136681 h 3333750"/>
              <a:gd name="connsiteX33" fmla="*/ 3579432 w 3714575"/>
              <a:gd name="connsiteY33" fmla="*/ 3179271 h 3333750"/>
              <a:gd name="connsiteX34" fmla="*/ 3603095 w 3714575"/>
              <a:gd name="connsiteY34" fmla="*/ 3224801 h 3333750"/>
              <a:gd name="connsiteX35" fmla="*/ 3643662 w 3714575"/>
              <a:gd name="connsiteY35" fmla="*/ 3288499 h 3333750"/>
              <a:gd name="connsiteX36" fmla="*/ 3714575 w 3714575"/>
              <a:gd name="connsiteY36" fmla="*/ 3333750 h 3333750"/>
              <a:gd name="connsiteX37" fmla="*/ 0 w 3714575"/>
              <a:gd name="connsiteY37" fmla="*/ 3333750 h 3333750"/>
              <a:gd name="connsiteX38" fmla="*/ 0 w 3714575"/>
              <a:gd name="connsiteY38" fmla="*/ 1 h 3333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3714575" h="3333750">
                <a:moveTo>
                  <a:pt x="2339582" y="0"/>
                </a:moveTo>
                <a:lnTo>
                  <a:pt x="2355830" y="61476"/>
                </a:lnTo>
                <a:cubicBezTo>
                  <a:pt x="2361585" y="83045"/>
                  <a:pt x="2368093" y="103971"/>
                  <a:pt x="2377523" y="122587"/>
                </a:cubicBezTo>
                <a:cubicBezTo>
                  <a:pt x="2392415" y="151907"/>
                  <a:pt x="2419459" y="173413"/>
                  <a:pt x="2444419" y="192440"/>
                </a:cubicBezTo>
                <a:cubicBezTo>
                  <a:pt x="2495528" y="231487"/>
                  <a:pt x="2527079" y="290107"/>
                  <a:pt x="2559207" y="349349"/>
                </a:cubicBezTo>
                <a:cubicBezTo>
                  <a:pt x="2571631" y="372606"/>
                  <a:pt x="2588563" y="392138"/>
                  <a:pt x="2602224" y="414481"/>
                </a:cubicBezTo>
                <a:cubicBezTo>
                  <a:pt x="2608496" y="424893"/>
                  <a:pt x="2614941" y="437236"/>
                  <a:pt x="2616683" y="450004"/>
                </a:cubicBezTo>
                <a:cubicBezTo>
                  <a:pt x="2622546" y="490034"/>
                  <a:pt x="2641147" y="514975"/>
                  <a:pt x="2669002" y="533870"/>
                </a:cubicBezTo>
                <a:cubicBezTo>
                  <a:pt x="2681901" y="542764"/>
                  <a:pt x="2691902" y="559689"/>
                  <a:pt x="2700534" y="575333"/>
                </a:cubicBezTo>
                <a:cubicBezTo>
                  <a:pt x="2729511" y="628690"/>
                  <a:pt x="2754820" y="684525"/>
                  <a:pt x="2807478" y="710990"/>
                </a:cubicBezTo>
                <a:cubicBezTo>
                  <a:pt x="2820499" y="717451"/>
                  <a:pt x="2830719" y="740669"/>
                  <a:pt x="2835000" y="758970"/>
                </a:cubicBezTo>
                <a:cubicBezTo>
                  <a:pt x="2842217" y="789390"/>
                  <a:pt x="2843646" y="820083"/>
                  <a:pt x="2870021" y="838495"/>
                </a:cubicBezTo>
                <a:cubicBezTo>
                  <a:pt x="2878884" y="844641"/>
                  <a:pt x="2881583" y="867894"/>
                  <a:pt x="2882401" y="884070"/>
                </a:cubicBezTo>
                <a:cubicBezTo>
                  <a:pt x="2885077" y="932638"/>
                  <a:pt x="2898165" y="960616"/>
                  <a:pt x="2936994" y="969073"/>
                </a:cubicBezTo>
                <a:cubicBezTo>
                  <a:pt x="3007357" y="984417"/>
                  <a:pt x="3043774" y="1046171"/>
                  <a:pt x="3076950" y="1112096"/>
                </a:cubicBezTo>
                <a:cubicBezTo>
                  <a:pt x="3100642" y="1158994"/>
                  <a:pt x="3117150" y="1211409"/>
                  <a:pt x="3141387" y="1257566"/>
                </a:cubicBezTo>
                <a:cubicBezTo>
                  <a:pt x="3153276" y="1279931"/>
                  <a:pt x="3173542" y="1297754"/>
                  <a:pt x="3193070" y="1311395"/>
                </a:cubicBezTo>
                <a:cubicBezTo>
                  <a:pt x="3224093" y="1332910"/>
                  <a:pt x="3241803" y="1362627"/>
                  <a:pt x="3250072" y="1405992"/>
                </a:cubicBezTo>
                <a:cubicBezTo>
                  <a:pt x="3257672" y="1446266"/>
                  <a:pt x="3273857" y="1483664"/>
                  <a:pt x="3283739" y="1523445"/>
                </a:cubicBezTo>
                <a:cubicBezTo>
                  <a:pt x="3293127" y="1560430"/>
                  <a:pt x="3298747" y="1599065"/>
                  <a:pt x="3306504" y="1636638"/>
                </a:cubicBezTo>
                <a:cubicBezTo>
                  <a:pt x="3311477" y="1661025"/>
                  <a:pt x="3314233" y="1687006"/>
                  <a:pt x="3323415" y="1708173"/>
                </a:cubicBezTo>
                <a:cubicBezTo>
                  <a:pt x="3340602" y="1747890"/>
                  <a:pt x="3341592" y="1786419"/>
                  <a:pt x="3330833" y="1831463"/>
                </a:cubicBezTo>
                <a:cubicBezTo>
                  <a:pt x="3323215" y="1863606"/>
                  <a:pt x="3323028" y="1899517"/>
                  <a:pt x="3325458" y="1932532"/>
                </a:cubicBezTo>
                <a:cubicBezTo>
                  <a:pt x="3328287" y="1972134"/>
                  <a:pt x="3328526" y="2009738"/>
                  <a:pt x="3320393" y="2050249"/>
                </a:cubicBezTo>
                <a:cubicBezTo>
                  <a:pt x="3309253" y="2105857"/>
                  <a:pt x="3314505" y="2159685"/>
                  <a:pt x="3338141" y="2210114"/>
                </a:cubicBezTo>
                <a:cubicBezTo>
                  <a:pt x="3363242" y="2264284"/>
                  <a:pt x="3384387" y="2321440"/>
                  <a:pt x="3404627" y="2378738"/>
                </a:cubicBezTo>
                <a:cubicBezTo>
                  <a:pt x="3410510" y="2395084"/>
                  <a:pt x="3411688" y="2418120"/>
                  <a:pt x="3407258" y="2435467"/>
                </a:cubicBezTo>
                <a:cubicBezTo>
                  <a:pt x="3392793" y="2491151"/>
                  <a:pt x="3380193" y="2549275"/>
                  <a:pt x="3356494" y="2599849"/>
                </a:cubicBezTo>
                <a:cubicBezTo>
                  <a:pt x="3320178" y="2677233"/>
                  <a:pt x="3293482" y="2755427"/>
                  <a:pt x="3294073" y="2842361"/>
                </a:cubicBezTo>
                <a:cubicBezTo>
                  <a:pt x="3294171" y="2865245"/>
                  <a:pt x="3302177" y="2890058"/>
                  <a:pt x="3312857" y="2908440"/>
                </a:cubicBezTo>
                <a:cubicBezTo>
                  <a:pt x="3331887" y="2941339"/>
                  <a:pt x="3348642" y="2973100"/>
                  <a:pt x="3351201" y="3016205"/>
                </a:cubicBezTo>
                <a:cubicBezTo>
                  <a:pt x="3353457" y="3055184"/>
                  <a:pt x="3399268" y="3091033"/>
                  <a:pt x="3438099" y="3085336"/>
                </a:cubicBezTo>
                <a:cubicBezTo>
                  <a:pt x="3481886" y="3078970"/>
                  <a:pt x="3514311" y="3095239"/>
                  <a:pt x="3539878" y="3136681"/>
                </a:cubicBezTo>
                <a:cubicBezTo>
                  <a:pt x="3550095" y="3153637"/>
                  <a:pt x="3567509" y="3163436"/>
                  <a:pt x="3579432" y="3179271"/>
                </a:cubicBezTo>
                <a:cubicBezTo>
                  <a:pt x="3589309" y="3192368"/>
                  <a:pt x="3599714" y="3207990"/>
                  <a:pt x="3603095" y="3224801"/>
                </a:cubicBezTo>
                <a:cubicBezTo>
                  <a:pt x="3609268" y="3254803"/>
                  <a:pt x="3620336" y="3275144"/>
                  <a:pt x="3643662" y="3288499"/>
                </a:cubicBezTo>
                <a:lnTo>
                  <a:pt x="3714575" y="3333750"/>
                </a:lnTo>
                <a:lnTo>
                  <a:pt x="0" y="3333750"/>
                </a:lnTo>
                <a:lnTo>
                  <a:pt x="0" y="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55FD7E07-BB92-41D9-B46F-D93A444AA79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" y="3524259"/>
            <a:ext cx="3303088" cy="3333749"/>
          </a:xfrm>
          <a:custGeom>
            <a:avLst/>
            <a:gdLst>
              <a:gd name="connsiteX0" fmla="*/ 0 w 4404117"/>
              <a:gd name="connsiteY0" fmla="*/ 0 h 3333749"/>
              <a:gd name="connsiteX1" fmla="*/ 3810757 w 4404117"/>
              <a:gd name="connsiteY1" fmla="*/ 0 h 3333749"/>
              <a:gd name="connsiteX2" fmla="*/ 3814931 w 4404117"/>
              <a:gd name="connsiteY2" fmla="*/ 19256 h 3333749"/>
              <a:gd name="connsiteX3" fmla="*/ 3816833 w 4404117"/>
              <a:gd name="connsiteY3" fmla="*/ 117504 h 3333749"/>
              <a:gd name="connsiteX4" fmla="*/ 3815413 w 4404117"/>
              <a:gd name="connsiteY4" fmla="*/ 140173 h 3333749"/>
              <a:gd name="connsiteX5" fmla="*/ 3831022 w 4404117"/>
              <a:gd name="connsiteY5" fmla="*/ 404826 h 3333749"/>
              <a:gd name="connsiteX6" fmla="*/ 3833426 w 4404117"/>
              <a:gd name="connsiteY6" fmla="*/ 477315 h 3333749"/>
              <a:gd name="connsiteX7" fmla="*/ 3844621 w 4404117"/>
              <a:gd name="connsiteY7" fmla="*/ 666477 h 3333749"/>
              <a:gd name="connsiteX8" fmla="*/ 3928268 w 4404117"/>
              <a:gd name="connsiteY8" fmla="*/ 775988 h 3333749"/>
              <a:gd name="connsiteX9" fmla="*/ 3977747 w 4404117"/>
              <a:gd name="connsiteY9" fmla="*/ 850198 h 3333749"/>
              <a:gd name="connsiteX10" fmla="*/ 4003670 w 4404117"/>
              <a:gd name="connsiteY10" fmla="*/ 940964 h 3333749"/>
              <a:gd name="connsiteX11" fmla="*/ 4010888 w 4404117"/>
              <a:gd name="connsiteY11" fmla="*/ 991804 h 3333749"/>
              <a:gd name="connsiteX12" fmla="*/ 3985367 w 4404117"/>
              <a:gd name="connsiteY12" fmla="*/ 1121352 h 3333749"/>
              <a:gd name="connsiteX13" fmla="*/ 3949671 w 4404117"/>
              <a:gd name="connsiteY13" fmla="*/ 1177042 h 3333749"/>
              <a:gd name="connsiteX14" fmla="*/ 3934279 w 4404117"/>
              <a:gd name="connsiteY14" fmla="*/ 1229873 h 3333749"/>
              <a:gd name="connsiteX15" fmla="*/ 3997064 w 4404117"/>
              <a:gd name="connsiteY15" fmla="*/ 1387087 h 3333749"/>
              <a:gd name="connsiteX16" fmla="*/ 4019527 w 4404117"/>
              <a:gd name="connsiteY16" fmla="*/ 1406584 h 3333749"/>
              <a:gd name="connsiteX17" fmla="*/ 4133307 w 4404117"/>
              <a:gd name="connsiteY17" fmla="*/ 1479494 h 3333749"/>
              <a:gd name="connsiteX18" fmla="*/ 4163239 w 4404117"/>
              <a:gd name="connsiteY18" fmla="*/ 1522909 h 3333749"/>
              <a:gd name="connsiteX19" fmla="*/ 4169223 w 4404117"/>
              <a:gd name="connsiteY19" fmla="*/ 1540086 h 3333749"/>
              <a:gd name="connsiteX20" fmla="*/ 4206879 w 4404117"/>
              <a:gd name="connsiteY20" fmla="*/ 1662183 h 3333749"/>
              <a:gd name="connsiteX21" fmla="*/ 4222812 w 4404117"/>
              <a:gd name="connsiteY21" fmla="*/ 1775236 h 3333749"/>
              <a:gd name="connsiteX22" fmla="*/ 4235257 w 4404117"/>
              <a:gd name="connsiteY22" fmla="*/ 1939798 h 3333749"/>
              <a:gd name="connsiteX23" fmla="*/ 4261473 w 4404117"/>
              <a:gd name="connsiteY23" fmla="*/ 2015907 h 3333749"/>
              <a:gd name="connsiteX24" fmla="*/ 4280115 w 4404117"/>
              <a:gd name="connsiteY24" fmla="*/ 2150576 h 3333749"/>
              <a:gd name="connsiteX25" fmla="*/ 4282322 w 4404117"/>
              <a:gd name="connsiteY25" fmla="*/ 2205613 h 3333749"/>
              <a:gd name="connsiteX26" fmla="*/ 4293132 w 4404117"/>
              <a:gd name="connsiteY26" fmla="*/ 2254504 h 3333749"/>
              <a:gd name="connsiteX27" fmla="*/ 4313245 w 4404117"/>
              <a:gd name="connsiteY27" fmla="*/ 2307975 h 3333749"/>
              <a:gd name="connsiteX28" fmla="*/ 4360647 w 4404117"/>
              <a:gd name="connsiteY28" fmla="*/ 2447237 h 3333749"/>
              <a:gd name="connsiteX29" fmla="*/ 4321661 w 4404117"/>
              <a:gd name="connsiteY29" fmla="*/ 2641045 h 3333749"/>
              <a:gd name="connsiteX30" fmla="*/ 4306753 w 4404117"/>
              <a:gd name="connsiteY30" fmla="*/ 2753294 h 3333749"/>
              <a:gd name="connsiteX31" fmla="*/ 4281338 w 4404117"/>
              <a:gd name="connsiteY31" fmla="*/ 2855354 h 3333749"/>
              <a:gd name="connsiteX32" fmla="*/ 4251022 w 4404117"/>
              <a:gd name="connsiteY32" fmla="*/ 2885396 h 3333749"/>
              <a:gd name="connsiteX33" fmla="*/ 4299881 w 4404117"/>
              <a:gd name="connsiteY33" fmla="*/ 3036297 h 3333749"/>
              <a:gd name="connsiteX34" fmla="*/ 4352196 w 4404117"/>
              <a:gd name="connsiteY34" fmla="*/ 3093480 h 3333749"/>
              <a:gd name="connsiteX35" fmla="*/ 4400474 w 4404117"/>
              <a:gd name="connsiteY35" fmla="*/ 3196653 h 3333749"/>
              <a:gd name="connsiteX36" fmla="*/ 4366137 w 4404117"/>
              <a:gd name="connsiteY36" fmla="*/ 3333749 h 3333749"/>
              <a:gd name="connsiteX37" fmla="*/ 0 w 4404117"/>
              <a:gd name="connsiteY37" fmla="*/ 3333749 h 3333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4404117" h="3333749">
                <a:moveTo>
                  <a:pt x="0" y="0"/>
                </a:moveTo>
                <a:lnTo>
                  <a:pt x="3810757" y="0"/>
                </a:lnTo>
                <a:lnTo>
                  <a:pt x="3814931" y="19256"/>
                </a:lnTo>
                <a:cubicBezTo>
                  <a:pt x="3818502" y="51035"/>
                  <a:pt x="3816953" y="84442"/>
                  <a:pt x="3816833" y="117504"/>
                </a:cubicBezTo>
                <a:cubicBezTo>
                  <a:pt x="3816867" y="125129"/>
                  <a:pt x="3816465" y="132699"/>
                  <a:pt x="3815413" y="140173"/>
                </a:cubicBezTo>
                <a:cubicBezTo>
                  <a:pt x="3801918" y="231387"/>
                  <a:pt x="3815819" y="318018"/>
                  <a:pt x="3831022" y="404826"/>
                </a:cubicBezTo>
                <a:cubicBezTo>
                  <a:pt x="3835096" y="427726"/>
                  <a:pt x="3833989" y="452889"/>
                  <a:pt x="3833426" y="477315"/>
                </a:cubicBezTo>
                <a:cubicBezTo>
                  <a:pt x="3832188" y="541120"/>
                  <a:pt x="3821392" y="606850"/>
                  <a:pt x="3844621" y="666477"/>
                </a:cubicBezTo>
                <a:cubicBezTo>
                  <a:pt x="3862782" y="713409"/>
                  <a:pt x="3887520" y="754462"/>
                  <a:pt x="3928268" y="775988"/>
                </a:cubicBezTo>
                <a:cubicBezTo>
                  <a:pt x="3955638" y="790457"/>
                  <a:pt x="3971140" y="813872"/>
                  <a:pt x="3977747" y="850198"/>
                </a:cubicBezTo>
                <a:cubicBezTo>
                  <a:pt x="3983513" y="881501"/>
                  <a:pt x="3995801" y="910457"/>
                  <a:pt x="4003670" y="940964"/>
                </a:cubicBezTo>
                <a:cubicBezTo>
                  <a:pt x="4007816" y="957069"/>
                  <a:pt x="4013180" y="975519"/>
                  <a:pt x="4010888" y="991804"/>
                </a:cubicBezTo>
                <a:cubicBezTo>
                  <a:pt x="4004766" y="1035321"/>
                  <a:pt x="3997229" y="1079455"/>
                  <a:pt x="3985367" y="1121352"/>
                </a:cubicBezTo>
                <a:cubicBezTo>
                  <a:pt x="3979326" y="1142278"/>
                  <a:pt x="3964000" y="1161633"/>
                  <a:pt x="3949671" y="1177042"/>
                </a:cubicBezTo>
                <a:cubicBezTo>
                  <a:pt x="3934619" y="1192893"/>
                  <a:pt x="3926217" y="1208590"/>
                  <a:pt x="3934279" y="1229873"/>
                </a:cubicBezTo>
                <a:cubicBezTo>
                  <a:pt x="3954469" y="1282807"/>
                  <a:pt x="3975168" y="1335271"/>
                  <a:pt x="3997064" y="1387087"/>
                </a:cubicBezTo>
                <a:cubicBezTo>
                  <a:pt x="4000886" y="1396065"/>
                  <a:pt x="4011418" y="1401357"/>
                  <a:pt x="4019527" y="1406584"/>
                </a:cubicBezTo>
                <a:cubicBezTo>
                  <a:pt x="4057441" y="1430978"/>
                  <a:pt x="4096344" y="1453057"/>
                  <a:pt x="4133307" y="1479494"/>
                </a:cubicBezTo>
                <a:cubicBezTo>
                  <a:pt x="4145954" y="1488624"/>
                  <a:pt x="4153881" y="1507709"/>
                  <a:pt x="4163239" y="1522909"/>
                </a:cubicBezTo>
                <a:cubicBezTo>
                  <a:pt x="4166324" y="1527700"/>
                  <a:pt x="4165735" y="1536602"/>
                  <a:pt x="4169223" y="1540086"/>
                </a:cubicBezTo>
                <a:cubicBezTo>
                  <a:pt x="4201572" y="1571046"/>
                  <a:pt x="4199843" y="1617906"/>
                  <a:pt x="4206879" y="1662183"/>
                </a:cubicBezTo>
                <a:cubicBezTo>
                  <a:pt x="4212828" y="1700050"/>
                  <a:pt x="4215657" y="1739654"/>
                  <a:pt x="4222812" y="1775236"/>
                </a:cubicBezTo>
                <a:cubicBezTo>
                  <a:pt x="4234059" y="1830454"/>
                  <a:pt x="4242834" y="1881239"/>
                  <a:pt x="4235257" y="1939798"/>
                </a:cubicBezTo>
                <a:cubicBezTo>
                  <a:pt x="4232095" y="1963856"/>
                  <a:pt x="4247879" y="1994663"/>
                  <a:pt x="4261473" y="2015907"/>
                </a:cubicBezTo>
                <a:cubicBezTo>
                  <a:pt x="4287766" y="2056905"/>
                  <a:pt x="4293038" y="2099577"/>
                  <a:pt x="4280115" y="2150576"/>
                </a:cubicBezTo>
                <a:cubicBezTo>
                  <a:pt x="4275758" y="2167388"/>
                  <a:pt x="4279992" y="2187587"/>
                  <a:pt x="4282322" y="2205613"/>
                </a:cubicBezTo>
                <a:cubicBezTo>
                  <a:pt x="4284366" y="2222506"/>
                  <a:pt x="4288475" y="2238873"/>
                  <a:pt x="4293132" y="2254504"/>
                </a:cubicBezTo>
                <a:cubicBezTo>
                  <a:pt x="4298889" y="2273285"/>
                  <a:pt x="4302060" y="2296331"/>
                  <a:pt x="4313245" y="2307975"/>
                </a:cubicBezTo>
                <a:cubicBezTo>
                  <a:pt x="4348093" y="2344732"/>
                  <a:pt x="4358047" y="2398134"/>
                  <a:pt x="4360647" y="2447237"/>
                </a:cubicBezTo>
                <a:cubicBezTo>
                  <a:pt x="4364319" y="2512277"/>
                  <a:pt x="4361672" y="2582964"/>
                  <a:pt x="4321661" y="2641045"/>
                </a:cubicBezTo>
                <a:cubicBezTo>
                  <a:pt x="4297541" y="2675764"/>
                  <a:pt x="4287954" y="2710900"/>
                  <a:pt x="4306753" y="2753294"/>
                </a:cubicBezTo>
                <a:cubicBezTo>
                  <a:pt x="4319729" y="2782076"/>
                  <a:pt x="4304165" y="2832975"/>
                  <a:pt x="4281338" y="2855354"/>
                </a:cubicBezTo>
                <a:cubicBezTo>
                  <a:pt x="4273123" y="2863457"/>
                  <a:pt x="4264871" y="2871826"/>
                  <a:pt x="4251022" y="2885396"/>
                </a:cubicBezTo>
                <a:cubicBezTo>
                  <a:pt x="4300272" y="2920368"/>
                  <a:pt x="4296890" y="2978973"/>
                  <a:pt x="4299881" y="3036297"/>
                </a:cubicBezTo>
                <a:cubicBezTo>
                  <a:pt x="4301793" y="3071412"/>
                  <a:pt x="4327948" y="3083533"/>
                  <a:pt x="4352196" y="3093480"/>
                </a:cubicBezTo>
                <a:cubicBezTo>
                  <a:pt x="4395933" y="3111069"/>
                  <a:pt x="4412086" y="3140838"/>
                  <a:pt x="4400474" y="3196653"/>
                </a:cubicBezTo>
                <a:lnTo>
                  <a:pt x="4366137" y="3333749"/>
                </a:lnTo>
                <a:lnTo>
                  <a:pt x="0" y="333374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2D235BAF-7089-4C5C-97F9-151D9420EF7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420410" y="4110032"/>
            <a:ext cx="2298528" cy="1550994"/>
          </a:xfrm>
        </p:spPr>
        <p:txBody>
          <a:bodyPr anchor="t"/>
          <a:lstStyle>
            <a:lvl1pPr marL="0" indent="0" algn="ctr">
              <a:buNone/>
              <a:defRPr lang="en-US" sz="1125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F33A39-D138-4E74-AB1B-2140B7BA9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AD322408-961B-49A9-91FA-406FB10633C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23540" y="-3"/>
            <a:ext cx="2920463" cy="3333750"/>
          </a:xfrm>
          <a:custGeom>
            <a:avLst/>
            <a:gdLst>
              <a:gd name="connsiteX0" fmla="*/ 338352 w 3893951"/>
              <a:gd name="connsiteY0" fmla="*/ 0 h 3333750"/>
              <a:gd name="connsiteX1" fmla="*/ 3893951 w 3893951"/>
              <a:gd name="connsiteY1" fmla="*/ 0 h 3333750"/>
              <a:gd name="connsiteX2" fmla="*/ 3893950 w 3893951"/>
              <a:gd name="connsiteY2" fmla="*/ 3333750 h 3333750"/>
              <a:gd name="connsiteX3" fmla="*/ 304751 w 3893951"/>
              <a:gd name="connsiteY3" fmla="*/ 3333750 h 3333750"/>
              <a:gd name="connsiteX4" fmla="*/ 299358 w 3893951"/>
              <a:gd name="connsiteY4" fmla="*/ 3304361 h 3333750"/>
              <a:gd name="connsiteX5" fmla="*/ 289708 w 3893951"/>
              <a:gd name="connsiteY5" fmla="*/ 3286685 h 3333750"/>
              <a:gd name="connsiteX6" fmla="*/ 213824 w 3893951"/>
              <a:gd name="connsiteY6" fmla="*/ 3115712 h 3333750"/>
              <a:gd name="connsiteX7" fmla="*/ 202316 w 3893951"/>
              <a:gd name="connsiteY7" fmla="*/ 2998158 h 3333750"/>
              <a:gd name="connsiteX8" fmla="*/ 207662 w 3893951"/>
              <a:gd name="connsiteY8" fmla="*/ 2958263 h 3333750"/>
              <a:gd name="connsiteX9" fmla="*/ 240793 w 3893951"/>
              <a:gd name="connsiteY9" fmla="*/ 2883309 h 3333750"/>
              <a:gd name="connsiteX10" fmla="*/ 240793 w 3893951"/>
              <a:gd name="connsiteY10" fmla="*/ 2883306 h 3333750"/>
              <a:gd name="connsiteX11" fmla="*/ 240794 w 3893951"/>
              <a:gd name="connsiteY11" fmla="*/ 2883304 h 3333750"/>
              <a:gd name="connsiteX12" fmla="*/ 242359 w 3893951"/>
              <a:gd name="connsiteY12" fmla="*/ 2865498 h 3333750"/>
              <a:gd name="connsiteX13" fmla="*/ 243607 w 3893951"/>
              <a:gd name="connsiteY13" fmla="*/ 2851296 h 3333750"/>
              <a:gd name="connsiteX14" fmla="*/ 243607 w 3893951"/>
              <a:gd name="connsiteY14" fmla="*/ 2851294 h 3333750"/>
              <a:gd name="connsiteX15" fmla="*/ 243607 w 3893951"/>
              <a:gd name="connsiteY15" fmla="*/ 2851291 h 3333750"/>
              <a:gd name="connsiteX16" fmla="*/ 240874 w 3893951"/>
              <a:gd name="connsiteY16" fmla="*/ 2822416 h 3333750"/>
              <a:gd name="connsiteX17" fmla="*/ 242306 w 3893951"/>
              <a:gd name="connsiteY17" fmla="*/ 2795169 h 3333750"/>
              <a:gd name="connsiteX18" fmla="*/ 248777 w 3893951"/>
              <a:gd name="connsiteY18" fmla="*/ 2763326 h 3333750"/>
              <a:gd name="connsiteX19" fmla="*/ 248777 w 3893951"/>
              <a:gd name="connsiteY19" fmla="*/ 2763324 h 3333750"/>
              <a:gd name="connsiteX20" fmla="*/ 248777 w 3893951"/>
              <a:gd name="connsiteY20" fmla="*/ 2763321 h 3333750"/>
              <a:gd name="connsiteX21" fmla="*/ 227451 w 3893951"/>
              <a:gd name="connsiteY21" fmla="*/ 2674476 h 3333750"/>
              <a:gd name="connsiteX22" fmla="*/ 204390 w 3893951"/>
              <a:gd name="connsiteY22" fmla="*/ 2594563 h 3333750"/>
              <a:gd name="connsiteX23" fmla="*/ 208073 w 3893951"/>
              <a:gd name="connsiteY23" fmla="*/ 2569806 h 3333750"/>
              <a:gd name="connsiteX24" fmla="*/ 210301 w 3893951"/>
              <a:gd name="connsiteY24" fmla="*/ 2554829 h 3333750"/>
              <a:gd name="connsiteX25" fmla="*/ 229152 w 3893951"/>
              <a:gd name="connsiteY25" fmla="*/ 2515164 h 3333750"/>
              <a:gd name="connsiteX26" fmla="*/ 236210 w 3893951"/>
              <a:gd name="connsiteY26" fmla="*/ 2497876 h 3333750"/>
              <a:gd name="connsiteX27" fmla="*/ 236210 w 3893951"/>
              <a:gd name="connsiteY27" fmla="*/ 2497872 h 3333750"/>
              <a:gd name="connsiteX28" fmla="*/ 236210 w 3893951"/>
              <a:gd name="connsiteY28" fmla="*/ 2497871 h 3333750"/>
              <a:gd name="connsiteX29" fmla="*/ 218499 w 3893951"/>
              <a:gd name="connsiteY29" fmla="*/ 2453005 h 3333750"/>
              <a:gd name="connsiteX30" fmla="*/ 203789 w 3893951"/>
              <a:gd name="connsiteY30" fmla="*/ 2386246 h 3333750"/>
              <a:gd name="connsiteX31" fmla="*/ 202366 w 3893951"/>
              <a:gd name="connsiteY31" fmla="*/ 2366479 h 3333750"/>
              <a:gd name="connsiteX32" fmla="*/ 193358 w 3893951"/>
              <a:gd name="connsiteY32" fmla="*/ 2312402 h 3333750"/>
              <a:gd name="connsiteX33" fmla="*/ 197500 w 3893951"/>
              <a:gd name="connsiteY33" fmla="*/ 2286171 h 3333750"/>
              <a:gd name="connsiteX34" fmla="*/ 212991 w 3893951"/>
              <a:gd name="connsiteY34" fmla="*/ 2260873 h 3333750"/>
              <a:gd name="connsiteX35" fmla="*/ 224294 w 3893951"/>
              <a:gd name="connsiteY35" fmla="*/ 2235925 h 3333750"/>
              <a:gd name="connsiteX36" fmla="*/ 233392 w 3893951"/>
              <a:gd name="connsiteY36" fmla="*/ 2202550 h 3333750"/>
              <a:gd name="connsiteX37" fmla="*/ 233392 w 3893951"/>
              <a:gd name="connsiteY37" fmla="*/ 2202549 h 3333750"/>
              <a:gd name="connsiteX38" fmla="*/ 233393 w 3893951"/>
              <a:gd name="connsiteY38" fmla="*/ 2202545 h 3333750"/>
              <a:gd name="connsiteX39" fmla="*/ 213142 w 3893951"/>
              <a:gd name="connsiteY39" fmla="*/ 2174578 h 3333750"/>
              <a:gd name="connsiteX40" fmla="*/ 186108 w 3893951"/>
              <a:gd name="connsiteY40" fmla="*/ 2121572 h 3333750"/>
              <a:gd name="connsiteX41" fmla="*/ 109847 w 3893951"/>
              <a:gd name="connsiteY41" fmla="*/ 1810408 h 3333750"/>
              <a:gd name="connsiteX42" fmla="*/ 91752 w 3893951"/>
              <a:gd name="connsiteY42" fmla="*/ 1620762 h 3333750"/>
              <a:gd name="connsiteX43" fmla="*/ 58748 w 3893951"/>
              <a:gd name="connsiteY43" fmla="*/ 1489866 h 3333750"/>
              <a:gd name="connsiteX44" fmla="*/ 34730 w 3893951"/>
              <a:gd name="connsiteY44" fmla="*/ 1469871 h 3333750"/>
              <a:gd name="connsiteX45" fmla="*/ 3279 w 3893951"/>
              <a:gd name="connsiteY45" fmla="*/ 1438932 h 3333750"/>
              <a:gd name="connsiteX46" fmla="*/ 0 w 3893951"/>
              <a:gd name="connsiteY46" fmla="*/ 1416874 h 3333750"/>
              <a:gd name="connsiteX47" fmla="*/ 3992 w 3893951"/>
              <a:gd name="connsiteY47" fmla="*/ 1390999 h 3333750"/>
              <a:gd name="connsiteX48" fmla="*/ 45142 w 3893951"/>
              <a:gd name="connsiteY48" fmla="*/ 1309569 h 3333750"/>
              <a:gd name="connsiteX49" fmla="*/ 109167 w 3893951"/>
              <a:gd name="connsiteY49" fmla="*/ 1206347 h 3333750"/>
              <a:gd name="connsiteX50" fmla="*/ 110267 w 3893951"/>
              <a:gd name="connsiteY50" fmla="*/ 1190519 h 3333750"/>
              <a:gd name="connsiteX51" fmla="*/ 110996 w 3893951"/>
              <a:gd name="connsiteY51" fmla="*/ 1180040 h 3333750"/>
              <a:gd name="connsiteX52" fmla="*/ 104934 w 3893951"/>
              <a:gd name="connsiteY52" fmla="*/ 1153741 h 3333750"/>
              <a:gd name="connsiteX53" fmla="*/ 95858 w 3893951"/>
              <a:gd name="connsiteY53" fmla="*/ 1126741 h 3333750"/>
              <a:gd name="connsiteX54" fmla="*/ 91298 w 3893951"/>
              <a:gd name="connsiteY54" fmla="*/ 1099511 h 3333750"/>
              <a:gd name="connsiteX55" fmla="*/ 94638 w 3893951"/>
              <a:gd name="connsiteY55" fmla="*/ 1071991 h 3333750"/>
              <a:gd name="connsiteX56" fmla="*/ 109263 w 3893951"/>
              <a:gd name="connsiteY56" fmla="*/ 1044117 h 3333750"/>
              <a:gd name="connsiteX57" fmla="*/ 126551 w 3893951"/>
              <a:gd name="connsiteY57" fmla="*/ 1009036 h 3333750"/>
              <a:gd name="connsiteX58" fmla="*/ 126551 w 3893951"/>
              <a:gd name="connsiteY58" fmla="*/ 1009032 h 3333750"/>
              <a:gd name="connsiteX59" fmla="*/ 126551 w 3893951"/>
              <a:gd name="connsiteY59" fmla="*/ 1009031 h 3333750"/>
              <a:gd name="connsiteX60" fmla="*/ 126682 w 3893951"/>
              <a:gd name="connsiteY60" fmla="*/ 966765 h 3333750"/>
              <a:gd name="connsiteX61" fmla="*/ 126348 w 3893951"/>
              <a:gd name="connsiteY61" fmla="*/ 911562 h 3333750"/>
              <a:gd name="connsiteX62" fmla="*/ 145897 w 3893951"/>
              <a:gd name="connsiteY62" fmla="*/ 858844 h 3333750"/>
              <a:gd name="connsiteX63" fmla="*/ 157485 w 3893951"/>
              <a:gd name="connsiteY63" fmla="*/ 818185 h 3333750"/>
              <a:gd name="connsiteX64" fmla="*/ 165686 w 3893951"/>
              <a:gd name="connsiteY64" fmla="*/ 761944 h 3333750"/>
              <a:gd name="connsiteX65" fmla="*/ 171481 w 3893951"/>
              <a:gd name="connsiteY65" fmla="*/ 722208 h 3333750"/>
              <a:gd name="connsiteX66" fmla="*/ 179170 w 3893951"/>
              <a:gd name="connsiteY66" fmla="*/ 643073 h 3333750"/>
              <a:gd name="connsiteX67" fmla="*/ 190123 w 3893951"/>
              <a:gd name="connsiteY67" fmla="*/ 604103 h 3333750"/>
              <a:gd name="connsiteX68" fmla="*/ 219721 w 3893951"/>
              <a:gd name="connsiteY68" fmla="*/ 576052 h 3333750"/>
              <a:gd name="connsiteX69" fmla="*/ 241789 w 3893951"/>
              <a:gd name="connsiteY69" fmla="*/ 553756 h 3333750"/>
              <a:gd name="connsiteX70" fmla="*/ 255630 w 3893951"/>
              <a:gd name="connsiteY70" fmla="*/ 535657 h 3333750"/>
              <a:gd name="connsiteX71" fmla="*/ 338984 w 3893951"/>
              <a:gd name="connsiteY71" fmla="*/ 453434 h 3333750"/>
              <a:gd name="connsiteX72" fmla="*/ 345810 w 3893951"/>
              <a:gd name="connsiteY72" fmla="*/ 444393 h 3333750"/>
              <a:gd name="connsiteX73" fmla="*/ 378204 w 3893951"/>
              <a:gd name="connsiteY73" fmla="*/ 340426 h 3333750"/>
              <a:gd name="connsiteX74" fmla="*/ 397555 w 3893951"/>
              <a:gd name="connsiteY74" fmla="*/ 303074 h 3333750"/>
              <a:gd name="connsiteX75" fmla="*/ 447279 w 3893951"/>
              <a:gd name="connsiteY75" fmla="*/ 225455 h 3333750"/>
              <a:gd name="connsiteX76" fmla="*/ 447279 w 3893951"/>
              <a:gd name="connsiteY76" fmla="*/ 225452 h 3333750"/>
              <a:gd name="connsiteX77" fmla="*/ 447280 w 3893951"/>
              <a:gd name="connsiteY77" fmla="*/ 225450 h 3333750"/>
              <a:gd name="connsiteX78" fmla="*/ 446558 w 3893951"/>
              <a:gd name="connsiteY78" fmla="*/ 196630 h 3333750"/>
              <a:gd name="connsiteX79" fmla="*/ 403151 w 3893951"/>
              <a:gd name="connsiteY79" fmla="*/ 94234 h 3333750"/>
              <a:gd name="connsiteX80" fmla="*/ 360126 w 3893951"/>
              <a:gd name="connsiteY80" fmla="*/ 44217 h 3333750"/>
              <a:gd name="connsiteX81" fmla="*/ 343251 w 3893951"/>
              <a:gd name="connsiteY81" fmla="*/ 27013 h 3333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3893951" h="3333750">
                <a:moveTo>
                  <a:pt x="338352" y="0"/>
                </a:moveTo>
                <a:lnTo>
                  <a:pt x="3893951" y="0"/>
                </a:lnTo>
                <a:lnTo>
                  <a:pt x="3893950" y="3333750"/>
                </a:lnTo>
                <a:lnTo>
                  <a:pt x="304751" y="3333750"/>
                </a:lnTo>
                <a:lnTo>
                  <a:pt x="299358" y="3304361"/>
                </a:lnTo>
                <a:cubicBezTo>
                  <a:pt x="298009" y="3297979"/>
                  <a:pt x="294608" y="3290066"/>
                  <a:pt x="289708" y="3286685"/>
                </a:cubicBezTo>
                <a:cubicBezTo>
                  <a:pt x="228926" y="3245372"/>
                  <a:pt x="222374" y="3179973"/>
                  <a:pt x="213824" y="3115712"/>
                </a:cubicBezTo>
                <a:cubicBezTo>
                  <a:pt x="208545" y="3076788"/>
                  <a:pt x="204957" y="3037516"/>
                  <a:pt x="202316" y="2998158"/>
                </a:cubicBezTo>
                <a:lnTo>
                  <a:pt x="207662" y="2958263"/>
                </a:lnTo>
                <a:lnTo>
                  <a:pt x="240793" y="2883309"/>
                </a:lnTo>
                <a:lnTo>
                  <a:pt x="240793" y="2883306"/>
                </a:lnTo>
                <a:lnTo>
                  <a:pt x="240794" y="2883304"/>
                </a:lnTo>
                <a:lnTo>
                  <a:pt x="242359" y="2865498"/>
                </a:lnTo>
                <a:lnTo>
                  <a:pt x="243607" y="2851296"/>
                </a:lnTo>
                <a:lnTo>
                  <a:pt x="243607" y="2851294"/>
                </a:lnTo>
                <a:lnTo>
                  <a:pt x="243607" y="2851291"/>
                </a:lnTo>
                <a:cubicBezTo>
                  <a:pt x="243508" y="2841831"/>
                  <a:pt x="241844" y="2831988"/>
                  <a:pt x="240874" y="2822416"/>
                </a:cubicBezTo>
                <a:lnTo>
                  <a:pt x="242306" y="2795169"/>
                </a:lnTo>
                <a:lnTo>
                  <a:pt x="248777" y="2763326"/>
                </a:lnTo>
                <a:lnTo>
                  <a:pt x="248777" y="2763324"/>
                </a:lnTo>
                <a:lnTo>
                  <a:pt x="248777" y="2763321"/>
                </a:lnTo>
                <a:cubicBezTo>
                  <a:pt x="251485" y="2732217"/>
                  <a:pt x="243272" y="2703160"/>
                  <a:pt x="227451" y="2674476"/>
                </a:cubicBezTo>
                <a:cubicBezTo>
                  <a:pt x="212666" y="2647706"/>
                  <a:pt x="204543" y="2621092"/>
                  <a:pt x="204390" y="2594563"/>
                </a:cubicBezTo>
                <a:lnTo>
                  <a:pt x="208073" y="2569806"/>
                </a:lnTo>
                <a:lnTo>
                  <a:pt x="210301" y="2554829"/>
                </a:lnTo>
                <a:cubicBezTo>
                  <a:pt x="214374" y="2541598"/>
                  <a:pt x="220603" y="2528380"/>
                  <a:pt x="229152" y="2515164"/>
                </a:cubicBezTo>
                <a:cubicBezTo>
                  <a:pt x="233008" y="2509216"/>
                  <a:pt x="235255" y="2503451"/>
                  <a:pt x="236210" y="2497876"/>
                </a:cubicBezTo>
                <a:lnTo>
                  <a:pt x="236210" y="2497872"/>
                </a:lnTo>
                <a:lnTo>
                  <a:pt x="236210" y="2497871"/>
                </a:lnTo>
                <a:cubicBezTo>
                  <a:pt x="239076" y="2481146"/>
                  <a:pt x="230315" y="2466129"/>
                  <a:pt x="218499" y="2453005"/>
                </a:cubicBezTo>
                <a:cubicBezTo>
                  <a:pt x="200206" y="2432867"/>
                  <a:pt x="194108" y="2412190"/>
                  <a:pt x="203789" y="2386246"/>
                </a:cubicBezTo>
                <a:cubicBezTo>
                  <a:pt x="205943" y="2380500"/>
                  <a:pt x="203903" y="2372844"/>
                  <a:pt x="202366" y="2366479"/>
                </a:cubicBezTo>
                <a:lnTo>
                  <a:pt x="193358" y="2312402"/>
                </a:lnTo>
                <a:lnTo>
                  <a:pt x="197500" y="2286171"/>
                </a:lnTo>
                <a:cubicBezTo>
                  <a:pt x="200540" y="2277566"/>
                  <a:pt x="205471" y="2269116"/>
                  <a:pt x="212991" y="2260873"/>
                </a:cubicBezTo>
                <a:cubicBezTo>
                  <a:pt x="218905" y="2254401"/>
                  <a:pt x="220658" y="2244293"/>
                  <a:pt x="224294" y="2235925"/>
                </a:cubicBezTo>
                <a:cubicBezTo>
                  <a:pt x="231686" y="2218416"/>
                  <a:pt x="234985" y="2210032"/>
                  <a:pt x="233392" y="2202550"/>
                </a:cubicBezTo>
                <a:lnTo>
                  <a:pt x="233392" y="2202549"/>
                </a:lnTo>
                <a:lnTo>
                  <a:pt x="233393" y="2202545"/>
                </a:lnTo>
                <a:cubicBezTo>
                  <a:pt x="231800" y="2195063"/>
                  <a:pt x="225317" y="2188482"/>
                  <a:pt x="213142" y="2174578"/>
                </a:cubicBezTo>
                <a:cubicBezTo>
                  <a:pt x="200338" y="2160060"/>
                  <a:pt x="186806" y="2139680"/>
                  <a:pt x="186108" y="2121572"/>
                </a:cubicBezTo>
                <a:cubicBezTo>
                  <a:pt x="181863" y="2012342"/>
                  <a:pt x="145097" y="1911445"/>
                  <a:pt x="109847" y="1810408"/>
                </a:cubicBezTo>
                <a:cubicBezTo>
                  <a:pt x="88086" y="1748119"/>
                  <a:pt x="81452" y="1685980"/>
                  <a:pt x="91752" y="1620762"/>
                </a:cubicBezTo>
                <a:cubicBezTo>
                  <a:pt x="99302" y="1573585"/>
                  <a:pt x="75963" y="1531718"/>
                  <a:pt x="58748" y="1489866"/>
                </a:cubicBezTo>
                <a:cubicBezTo>
                  <a:pt x="55279" y="1481193"/>
                  <a:pt x="44081" y="1473799"/>
                  <a:pt x="34730" y="1469871"/>
                </a:cubicBezTo>
                <a:cubicBezTo>
                  <a:pt x="18203" y="1462773"/>
                  <a:pt x="8061" y="1452269"/>
                  <a:pt x="3279" y="1438932"/>
                </a:cubicBezTo>
                <a:lnTo>
                  <a:pt x="0" y="1416874"/>
                </a:lnTo>
                <a:lnTo>
                  <a:pt x="3992" y="1390999"/>
                </a:lnTo>
                <a:cubicBezTo>
                  <a:pt x="11654" y="1361796"/>
                  <a:pt x="22956" y="1334747"/>
                  <a:pt x="45142" y="1309569"/>
                </a:cubicBezTo>
                <a:cubicBezTo>
                  <a:pt x="71136" y="1280032"/>
                  <a:pt x="101030" y="1249178"/>
                  <a:pt x="109167" y="1206347"/>
                </a:cubicBezTo>
                <a:lnTo>
                  <a:pt x="110267" y="1190519"/>
                </a:lnTo>
                <a:lnTo>
                  <a:pt x="110996" y="1180040"/>
                </a:lnTo>
                <a:cubicBezTo>
                  <a:pt x="110384" y="1171512"/>
                  <a:pt x="108457" y="1162984"/>
                  <a:pt x="104934" y="1153741"/>
                </a:cubicBezTo>
                <a:cubicBezTo>
                  <a:pt x="101532" y="1144773"/>
                  <a:pt x="98319" y="1135777"/>
                  <a:pt x="95858" y="1126741"/>
                </a:cubicBezTo>
                <a:lnTo>
                  <a:pt x="91298" y="1099511"/>
                </a:lnTo>
                <a:lnTo>
                  <a:pt x="94638" y="1071991"/>
                </a:lnTo>
                <a:cubicBezTo>
                  <a:pt x="97444" y="1062761"/>
                  <a:pt x="102131" y="1053473"/>
                  <a:pt x="109263" y="1044117"/>
                </a:cubicBezTo>
                <a:cubicBezTo>
                  <a:pt x="117124" y="1033834"/>
                  <a:pt x="123267" y="1022033"/>
                  <a:pt x="126551" y="1009036"/>
                </a:cubicBezTo>
                <a:lnTo>
                  <a:pt x="126551" y="1009032"/>
                </a:lnTo>
                <a:lnTo>
                  <a:pt x="126551" y="1009031"/>
                </a:lnTo>
                <a:cubicBezTo>
                  <a:pt x="129835" y="996033"/>
                  <a:pt x="130260" y="981838"/>
                  <a:pt x="126682" y="966765"/>
                </a:cubicBezTo>
                <a:lnTo>
                  <a:pt x="126348" y="911562"/>
                </a:lnTo>
                <a:lnTo>
                  <a:pt x="145897" y="858844"/>
                </a:lnTo>
                <a:cubicBezTo>
                  <a:pt x="152238" y="846594"/>
                  <a:pt x="155111" y="831983"/>
                  <a:pt x="157485" y="818185"/>
                </a:cubicBezTo>
                <a:lnTo>
                  <a:pt x="165686" y="761944"/>
                </a:lnTo>
                <a:lnTo>
                  <a:pt x="171481" y="722208"/>
                </a:lnTo>
                <a:lnTo>
                  <a:pt x="179170" y="643073"/>
                </a:lnTo>
                <a:lnTo>
                  <a:pt x="190123" y="604103"/>
                </a:lnTo>
                <a:cubicBezTo>
                  <a:pt x="196475" y="592762"/>
                  <a:pt x="205936" y="583242"/>
                  <a:pt x="219721" y="576052"/>
                </a:cubicBezTo>
                <a:cubicBezTo>
                  <a:pt x="228481" y="571424"/>
                  <a:pt x="234860" y="561659"/>
                  <a:pt x="241789" y="553756"/>
                </a:cubicBezTo>
                <a:cubicBezTo>
                  <a:pt x="246822" y="548132"/>
                  <a:pt x="250372" y="540919"/>
                  <a:pt x="255630" y="535657"/>
                </a:cubicBezTo>
                <a:cubicBezTo>
                  <a:pt x="283335" y="508063"/>
                  <a:pt x="311261" y="480835"/>
                  <a:pt x="338984" y="453434"/>
                </a:cubicBezTo>
                <a:cubicBezTo>
                  <a:pt x="341605" y="450705"/>
                  <a:pt x="344776" y="447738"/>
                  <a:pt x="345810" y="444393"/>
                </a:cubicBezTo>
                <a:cubicBezTo>
                  <a:pt x="356607" y="409737"/>
                  <a:pt x="366611" y="374770"/>
                  <a:pt x="378204" y="340426"/>
                </a:cubicBezTo>
                <a:cubicBezTo>
                  <a:pt x="382734" y="327195"/>
                  <a:pt x="388556" y="313463"/>
                  <a:pt x="397555" y="303074"/>
                </a:cubicBezTo>
                <a:cubicBezTo>
                  <a:pt x="417965" y="279402"/>
                  <a:pt x="440446" y="257452"/>
                  <a:pt x="447279" y="225455"/>
                </a:cubicBezTo>
                <a:lnTo>
                  <a:pt x="447279" y="225452"/>
                </a:lnTo>
                <a:lnTo>
                  <a:pt x="447280" y="225450"/>
                </a:lnTo>
                <a:cubicBezTo>
                  <a:pt x="449291" y="216084"/>
                  <a:pt x="449821" y="205131"/>
                  <a:pt x="446558" y="196630"/>
                </a:cubicBezTo>
                <a:cubicBezTo>
                  <a:pt x="433073" y="162088"/>
                  <a:pt x="417189" y="128533"/>
                  <a:pt x="403151" y="94234"/>
                </a:cubicBezTo>
                <a:cubicBezTo>
                  <a:pt x="394465" y="72455"/>
                  <a:pt x="384640" y="52882"/>
                  <a:pt x="360126" y="44217"/>
                </a:cubicBezTo>
                <a:cubicBezTo>
                  <a:pt x="353212" y="41791"/>
                  <a:pt x="345221" y="33910"/>
                  <a:pt x="343251" y="27013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8DA66A3A-89C7-49C3-A7B9-BFE49AE42B9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340035" y="3562350"/>
            <a:ext cx="2803964" cy="3333750"/>
          </a:xfrm>
          <a:custGeom>
            <a:avLst/>
            <a:gdLst>
              <a:gd name="connsiteX0" fmla="*/ 3738619 w 3738619"/>
              <a:gd name="connsiteY0" fmla="*/ 0 h 3333750"/>
              <a:gd name="connsiteX1" fmla="*/ 3738619 w 3738619"/>
              <a:gd name="connsiteY1" fmla="*/ 3333750 h 3333750"/>
              <a:gd name="connsiteX2" fmla="*/ 1061323 w 3738619"/>
              <a:gd name="connsiteY2" fmla="*/ 3333750 h 3333750"/>
              <a:gd name="connsiteX3" fmla="*/ 1043733 w 3738619"/>
              <a:gd name="connsiteY3" fmla="*/ 3295649 h 3333750"/>
              <a:gd name="connsiteX4" fmla="*/ 1061325 w 3738619"/>
              <a:gd name="connsiteY4" fmla="*/ 3295649 h 3333750"/>
              <a:gd name="connsiteX5" fmla="*/ 1043071 w 3738619"/>
              <a:gd name="connsiteY5" fmla="*/ 3256108 h 3333750"/>
              <a:gd name="connsiteX6" fmla="*/ 1027663 w 3738619"/>
              <a:gd name="connsiteY6" fmla="*/ 3206821 h 3333750"/>
              <a:gd name="connsiteX7" fmla="*/ 983276 w 3738619"/>
              <a:gd name="connsiteY7" fmla="*/ 3079072 h 3333750"/>
              <a:gd name="connsiteX8" fmla="*/ 892060 w 3738619"/>
              <a:gd name="connsiteY8" fmla="*/ 3018728 h 3333750"/>
              <a:gd name="connsiteX9" fmla="*/ 836365 w 3738619"/>
              <a:gd name="connsiteY9" fmla="*/ 2976566 h 3333750"/>
              <a:gd name="connsiteX10" fmla="*/ 797617 w 3738619"/>
              <a:gd name="connsiteY10" fmla="*/ 2918894 h 3333750"/>
              <a:gd name="connsiteX11" fmla="*/ 782113 w 3738619"/>
              <a:gd name="connsiteY11" fmla="*/ 2885302 h 3333750"/>
              <a:gd name="connsiteX12" fmla="*/ 780734 w 3738619"/>
              <a:gd name="connsiteY12" fmla="*/ 2827275 h 3333750"/>
              <a:gd name="connsiteX13" fmla="*/ 786890 w 3738619"/>
              <a:gd name="connsiteY13" fmla="*/ 2806942 h 3333750"/>
              <a:gd name="connsiteX14" fmla="*/ 799931 w 3738619"/>
              <a:gd name="connsiteY14" fmla="*/ 2785568 h 3333750"/>
              <a:gd name="connsiteX15" fmla="*/ 803258 w 3738619"/>
              <a:gd name="connsiteY15" fmla="*/ 2746620 h 3333750"/>
              <a:gd name="connsiteX16" fmla="*/ 801392 w 3738619"/>
              <a:gd name="connsiteY16" fmla="*/ 2744427 h 3333750"/>
              <a:gd name="connsiteX17" fmla="*/ 809333 w 3738619"/>
              <a:gd name="connsiteY17" fmla="*/ 2727861 h 3333750"/>
              <a:gd name="connsiteX18" fmla="*/ 803261 w 3738619"/>
              <a:gd name="connsiteY18" fmla="*/ 2708520 h 3333750"/>
              <a:gd name="connsiteX19" fmla="*/ 720962 w 3738619"/>
              <a:gd name="connsiteY19" fmla="*/ 2611783 h 3333750"/>
              <a:gd name="connsiteX20" fmla="*/ 698292 w 3738619"/>
              <a:gd name="connsiteY20" fmla="*/ 2602377 h 3333750"/>
              <a:gd name="connsiteX21" fmla="*/ 588240 w 3738619"/>
              <a:gd name="connsiteY21" fmla="*/ 2572451 h 3333750"/>
              <a:gd name="connsiteX22" fmla="*/ 554820 w 3738619"/>
              <a:gd name="connsiteY22" fmla="*/ 2547958 h 3333750"/>
              <a:gd name="connsiteX23" fmla="*/ 546571 w 3738619"/>
              <a:gd name="connsiteY23" fmla="*/ 2537235 h 3333750"/>
              <a:gd name="connsiteX24" fmla="*/ 492084 w 3738619"/>
              <a:gd name="connsiteY24" fmla="*/ 2460147 h 3333750"/>
              <a:gd name="connsiteX25" fmla="*/ 457709 w 3738619"/>
              <a:gd name="connsiteY25" fmla="*/ 2385428 h 3333750"/>
              <a:gd name="connsiteX26" fmla="*/ 416799 w 3738619"/>
              <a:gd name="connsiteY26" fmla="*/ 2274769 h 3333750"/>
              <a:gd name="connsiteX27" fmla="*/ 380504 w 3738619"/>
              <a:gd name="connsiteY27" fmla="*/ 2227200 h 3333750"/>
              <a:gd name="connsiteX28" fmla="*/ 339844 w 3738619"/>
              <a:gd name="connsiteY28" fmla="*/ 2138135 h 3333750"/>
              <a:gd name="connsiteX29" fmla="*/ 327822 w 3738619"/>
              <a:gd name="connsiteY29" fmla="*/ 2100781 h 3333750"/>
              <a:gd name="connsiteX30" fmla="*/ 309627 w 3738619"/>
              <a:gd name="connsiteY30" fmla="*/ 2069159 h 3333750"/>
              <a:gd name="connsiteX31" fmla="*/ 282689 w 3738619"/>
              <a:gd name="connsiteY31" fmla="*/ 2036038 h 3333750"/>
              <a:gd name="connsiteX32" fmla="*/ 216761 w 3738619"/>
              <a:gd name="connsiteY32" fmla="*/ 1948899 h 3333750"/>
              <a:gd name="connsiteX33" fmla="*/ 202442 w 3738619"/>
              <a:gd name="connsiteY33" fmla="*/ 1886185 h 3333750"/>
              <a:gd name="connsiteX34" fmla="*/ 202596 w 3738619"/>
              <a:gd name="connsiteY34" fmla="*/ 1882650 h 3333750"/>
              <a:gd name="connsiteX35" fmla="*/ 214123 w 3738619"/>
              <a:gd name="connsiteY35" fmla="*/ 1847207 h 3333750"/>
              <a:gd name="connsiteX36" fmla="*/ 224299 w 3738619"/>
              <a:gd name="connsiteY36" fmla="*/ 1806536 h 3333750"/>
              <a:gd name="connsiteX37" fmla="*/ 219510 w 3738619"/>
              <a:gd name="connsiteY37" fmla="*/ 1787589 h 3333750"/>
              <a:gd name="connsiteX38" fmla="*/ 224302 w 3738619"/>
              <a:gd name="connsiteY38" fmla="*/ 1768436 h 3333750"/>
              <a:gd name="connsiteX39" fmla="*/ 206085 w 3738619"/>
              <a:gd name="connsiteY39" fmla="*/ 1729498 h 3333750"/>
              <a:gd name="connsiteX40" fmla="*/ 200110 w 3738619"/>
              <a:gd name="connsiteY40" fmla="*/ 1718192 h 3333750"/>
              <a:gd name="connsiteX41" fmla="*/ 208843 w 3738619"/>
              <a:gd name="connsiteY41" fmla="*/ 1693121 h 3333750"/>
              <a:gd name="connsiteX42" fmla="*/ 229044 w 3738619"/>
              <a:gd name="connsiteY42" fmla="*/ 1667170 h 3333750"/>
              <a:gd name="connsiteX43" fmla="*/ 208476 w 3738619"/>
              <a:gd name="connsiteY43" fmla="*/ 1656083 h 3333750"/>
              <a:gd name="connsiteX44" fmla="*/ 208846 w 3738619"/>
              <a:gd name="connsiteY44" fmla="*/ 1655022 h 3333750"/>
              <a:gd name="connsiteX45" fmla="*/ 229047 w 3738619"/>
              <a:gd name="connsiteY45" fmla="*/ 1629070 h 3333750"/>
              <a:gd name="connsiteX46" fmla="*/ 159736 w 3738619"/>
              <a:gd name="connsiteY46" fmla="*/ 1534205 h 3333750"/>
              <a:gd name="connsiteX47" fmla="*/ 104772 w 3738619"/>
              <a:gd name="connsiteY47" fmla="*/ 1504222 h 3333750"/>
              <a:gd name="connsiteX48" fmla="*/ 59785 w 3738619"/>
              <a:gd name="connsiteY48" fmla="*/ 1486596 h 3333750"/>
              <a:gd name="connsiteX49" fmla="*/ 46076 w 3738619"/>
              <a:gd name="connsiteY49" fmla="*/ 1445904 h 3333750"/>
              <a:gd name="connsiteX50" fmla="*/ 49933 w 3738619"/>
              <a:gd name="connsiteY50" fmla="*/ 1346275 h 3333750"/>
              <a:gd name="connsiteX51" fmla="*/ 81787 w 3738619"/>
              <a:gd name="connsiteY51" fmla="*/ 1269904 h 3333750"/>
              <a:gd name="connsiteX52" fmla="*/ 95293 w 3738619"/>
              <a:gd name="connsiteY52" fmla="*/ 1246289 h 3333750"/>
              <a:gd name="connsiteX53" fmla="*/ 83731 w 3738619"/>
              <a:gd name="connsiteY53" fmla="*/ 1229371 h 3333750"/>
              <a:gd name="connsiteX54" fmla="*/ 92510 w 3738619"/>
              <a:gd name="connsiteY54" fmla="*/ 1218362 h 3333750"/>
              <a:gd name="connsiteX55" fmla="*/ 79423 w 3738619"/>
              <a:gd name="connsiteY55" fmla="*/ 1184961 h 3333750"/>
              <a:gd name="connsiteX56" fmla="*/ 15967 w 3738619"/>
              <a:gd name="connsiteY56" fmla="*/ 1108119 h 3333750"/>
              <a:gd name="connsiteX57" fmla="*/ 6502 w 3738619"/>
              <a:gd name="connsiteY57" fmla="*/ 1075696 h 3333750"/>
              <a:gd name="connsiteX58" fmla="*/ 440 w 3738619"/>
              <a:gd name="connsiteY58" fmla="*/ 1047317 h 3333750"/>
              <a:gd name="connsiteX59" fmla="*/ 0 w 3738619"/>
              <a:gd name="connsiteY59" fmla="*/ 1042798 h 3333750"/>
              <a:gd name="connsiteX60" fmla="*/ 2107 w 3738619"/>
              <a:gd name="connsiteY60" fmla="*/ 1029908 h 3333750"/>
              <a:gd name="connsiteX61" fmla="*/ 10757 w 3738619"/>
              <a:gd name="connsiteY61" fmla="*/ 1003412 h 3333750"/>
              <a:gd name="connsiteX62" fmla="*/ 87603 w 3738619"/>
              <a:gd name="connsiteY62" fmla="*/ 872999 h 3333750"/>
              <a:gd name="connsiteX63" fmla="*/ 94476 w 3738619"/>
              <a:gd name="connsiteY63" fmla="*/ 851902 h 3333750"/>
              <a:gd name="connsiteX64" fmla="*/ 97081 w 3738619"/>
              <a:gd name="connsiteY64" fmla="*/ 815508 h 3333750"/>
              <a:gd name="connsiteX65" fmla="*/ 155135 w 3738619"/>
              <a:gd name="connsiteY65" fmla="*/ 667876 h 3333750"/>
              <a:gd name="connsiteX66" fmla="*/ 151740 w 3738619"/>
              <a:gd name="connsiteY66" fmla="*/ 637004 h 3333750"/>
              <a:gd name="connsiteX67" fmla="*/ 150466 w 3738619"/>
              <a:gd name="connsiteY67" fmla="*/ 635585 h 3333750"/>
              <a:gd name="connsiteX68" fmla="*/ 155138 w 3738619"/>
              <a:gd name="connsiteY68" fmla="*/ 629776 h 3333750"/>
              <a:gd name="connsiteX69" fmla="*/ 151743 w 3738619"/>
              <a:gd name="connsiteY69" fmla="*/ 598904 h 3333750"/>
              <a:gd name="connsiteX70" fmla="*/ 142353 w 3738619"/>
              <a:gd name="connsiteY70" fmla="*/ 588444 h 3333750"/>
              <a:gd name="connsiteX71" fmla="*/ 141284 w 3738619"/>
              <a:gd name="connsiteY71" fmla="*/ 584483 h 3333750"/>
              <a:gd name="connsiteX72" fmla="*/ 147587 w 3738619"/>
              <a:gd name="connsiteY72" fmla="*/ 530830 h 3333750"/>
              <a:gd name="connsiteX73" fmla="*/ 152085 w 3738619"/>
              <a:gd name="connsiteY73" fmla="*/ 490054 h 3333750"/>
              <a:gd name="connsiteX74" fmla="*/ 154178 w 3738619"/>
              <a:gd name="connsiteY74" fmla="*/ 459366 h 3333750"/>
              <a:gd name="connsiteX75" fmla="*/ 152424 w 3738619"/>
              <a:gd name="connsiteY75" fmla="*/ 447030 h 3333750"/>
              <a:gd name="connsiteX76" fmla="*/ 154181 w 3738619"/>
              <a:gd name="connsiteY76" fmla="*/ 421266 h 3333750"/>
              <a:gd name="connsiteX77" fmla="*/ 117940 w 3738619"/>
              <a:gd name="connsiteY77" fmla="*/ 342017 h 3333750"/>
              <a:gd name="connsiteX78" fmla="*/ 85885 w 3738619"/>
              <a:gd name="connsiteY78" fmla="*/ 250827 h 3333750"/>
              <a:gd name="connsiteX79" fmla="*/ 87930 w 3738619"/>
              <a:gd name="connsiteY79" fmla="*/ 237631 h 3333750"/>
              <a:gd name="connsiteX80" fmla="*/ 81480 w 3738619"/>
              <a:gd name="connsiteY80" fmla="*/ 220154 h 3333750"/>
              <a:gd name="connsiteX81" fmla="*/ 82562 w 3738619"/>
              <a:gd name="connsiteY81" fmla="*/ 212304 h 3333750"/>
              <a:gd name="connsiteX82" fmla="*/ 95941 w 3738619"/>
              <a:gd name="connsiteY82" fmla="*/ 149888 h 3333750"/>
              <a:gd name="connsiteX83" fmla="*/ 117352 w 3738619"/>
              <a:gd name="connsiteY83" fmla="*/ 93220 h 3333750"/>
              <a:gd name="connsiteX84" fmla="*/ 137239 w 3738619"/>
              <a:gd name="connsiteY84" fmla="*/ 37948 h 3333750"/>
              <a:gd name="connsiteX85" fmla="*/ 134247 w 3738619"/>
              <a:gd name="connsiteY85" fmla="*/ 18904 h 3333750"/>
              <a:gd name="connsiteX86" fmla="*/ 137219 w 3738619"/>
              <a:gd name="connsiteY86" fmla="*/ 1 h 3333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3738619" h="3333750">
                <a:moveTo>
                  <a:pt x="3738619" y="0"/>
                </a:moveTo>
                <a:lnTo>
                  <a:pt x="3738619" y="3333750"/>
                </a:lnTo>
                <a:lnTo>
                  <a:pt x="1061323" y="3333750"/>
                </a:lnTo>
                <a:lnTo>
                  <a:pt x="1043733" y="3295649"/>
                </a:lnTo>
                <a:lnTo>
                  <a:pt x="1061325" y="3295649"/>
                </a:lnTo>
                <a:lnTo>
                  <a:pt x="1043071" y="3256108"/>
                </a:lnTo>
                <a:cubicBezTo>
                  <a:pt x="1035389" y="3241122"/>
                  <a:pt x="1031689" y="3223671"/>
                  <a:pt x="1027663" y="3206821"/>
                </a:cubicBezTo>
                <a:cubicBezTo>
                  <a:pt x="1016950" y="3162844"/>
                  <a:pt x="1013995" y="3115863"/>
                  <a:pt x="983276" y="3079072"/>
                </a:cubicBezTo>
                <a:cubicBezTo>
                  <a:pt x="959203" y="3050090"/>
                  <a:pt x="930628" y="3026301"/>
                  <a:pt x="892060" y="3018728"/>
                </a:cubicBezTo>
                <a:cubicBezTo>
                  <a:pt x="866152" y="3013636"/>
                  <a:pt x="848672" y="3000313"/>
                  <a:pt x="836365" y="2976566"/>
                </a:cubicBezTo>
                <a:cubicBezTo>
                  <a:pt x="825696" y="2956116"/>
                  <a:pt x="809923" y="2938427"/>
                  <a:pt x="797617" y="2918894"/>
                </a:cubicBezTo>
                <a:cubicBezTo>
                  <a:pt x="791126" y="2908582"/>
                  <a:pt x="783171" y="2896874"/>
                  <a:pt x="782113" y="2885302"/>
                </a:cubicBezTo>
                <a:lnTo>
                  <a:pt x="780734" y="2827275"/>
                </a:lnTo>
                <a:lnTo>
                  <a:pt x="786890" y="2806942"/>
                </a:lnTo>
                <a:cubicBezTo>
                  <a:pt x="790576" y="2799383"/>
                  <a:pt x="795268" y="2792116"/>
                  <a:pt x="799931" y="2785568"/>
                </a:cubicBezTo>
                <a:cubicBezTo>
                  <a:pt x="809789" y="2772040"/>
                  <a:pt x="814028" y="2759793"/>
                  <a:pt x="803258" y="2746620"/>
                </a:cubicBezTo>
                <a:lnTo>
                  <a:pt x="801392" y="2744427"/>
                </a:lnTo>
                <a:lnTo>
                  <a:pt x="809333" y="2727861"/>
                </a:lnTo>
                <a:cubicBezTo>
                  <a:pt x="810279" y="2721462"/>
                  <a:pt x="808646" y="2715107"/>
                  <a:pt x="803261" y="2708520"/>
                </a:cubicBezTo>
                <a:cubicBezTo>
                  <a:pt x="776358" y="2675783"/>
                  <a:pt x="749108" y="2643453"/>
                  <a:pt x="720962" y="2611783"/>
                </a:cubicBezTo>
                <a:cubicBezTo>
                  <a:pt x="716061" y="2606300"/>
                  <a:pt x="706142" y="2604528"/>
                  <a:pt x="698292" y="2602377"/>
                </a:cubicBezTo>
                <a:cubicBezTo>
                  <a:pt x="661604" y="2592336"/>
                  <a:pt x="624500" y="2584058"/>
                  <a:pt x="588240" y="2572451"/>
                </a:cubicBezTo>
                <a:cubicBezTo>
                  <a:pt x="575819" y="2568422"/>
                  <a:pt x="565569" y="2556732"/>
                  <a:pt x="554820" y="2547958"/>
                </a:cubicBezTo>
                <a:cubicBezTo>
                  <a:pt x="551316" y="2545218"/>
                  <a:pt x="550175" y="2539007"/>
                  <a:pt x="546571" y="2537235"/>
                </a:cubicBezTo>
                <a:cubicBezTo>
                  <a:pt x="513396" y="2521710"/>
                  <a:pt x="506223" y="2489270"/>
                  <a:pt x="492084" y="2460147"/>
                </a:cubicBezTo>
                <a:cubicBezTo>
                  <a:pt x="480050" y="2435227"/>
                  <a:pt x="470345" y="2408567"/>
                  <a:pt x="457709" y="2385428"/>
                </a:cubicBezTo>
                <a:cubicBezTo>
                  <a:pt x="437977" y="2349544"/>
                  <a:pt x="421162" y="2316265"/>
                  <a:pt x="416799" y="2274769"/>
                </a:cubicBezTo>
                <a:cubicBezTo>
                  <a:pt x="415048" y="2257712"/>
                  <a:pt x="395963" y="2239370"/>
                  <a:pt x="380504" y="2227200"/>
                </a:cubicBezTo>
                <a:cubicBezTo>
                  <a:pt x="350620" y="2203723"/>
                  <a:pt x="338274" y="2175391"/>
                  <a:pt x="339844" y="2138135"/>
                </a:cubicBezTo>
                <a:cubicBezTo>
                  <a:pt x="340442" y="2125837"/>
                  <a:pt x="333123" y="2112730"/>
                  <a:pt x="327822" y="2100781"/>
                </a:cubicBezTo>
                <a:cubicBezTo>
                  <a:pt x="322969" y="2089554"/>
                  <a:pt x="316464" y="2079056"/>
                  <a:pt x="309627" y="2069159"/>
                </a:cubicBezTo>
                <a:cubicBezTo>
                  <a:pt x="301275" y="2057295"/>
                  <a:pt x="294332" y="2042050"/>
                  <a:pt x="282689" y="2036038"/>
                </a:cubicBezTo>
                <a:cubicBezTo>
                  <a:pt x="246322" y="2016979"/>
                  <a:pt x="228023" y="1982113"/>
                  <a:pt x="216761" y="1948899"/>
                </a:cubicBezTo>
                <a:lnTo>
                  <a:pt x="202442" y="1886185"/>
                </a:lnTo>
                <a:lnTo>
                  <a:pt x="202596" y="1882650"/>
                </a:lnTo>
                <a:cubicBezTo>
                  <a:pt x="204620" y="1870781"/>
                  <a:pt x="208307" y="1858930"/>
                  <a:pt x="214123" y="1847207"/>
                </a:cubicBezTo>
                <a:cubicBezTo>
                  <a:pt x="221162" y="1833174"/>
                  <a:pt x="225097" y="1819710"/>
                  <a:pt x="224299" y="1806536"/>
                </a:cubicBezTo>
                <a:lnTo>
                  <a:pt x="219510" y="1787589"/>
                </a:lnTo>
                <a:lnTo>
                  <a:pt x="224302" y="1768436"/>
                </a:lnTo>
                <a:cubicBezTo>
                  <a:pt x="223504" y="1755262"/>
                  <a:pt x="217975" y="1742376"/>
                  <a:pt x="206085" y="1729498"/>
                </a:cubicBezTo>
                <a:lnTo>
                  <a:pt x="200110" y="1718192"/>
                </a:lnTo>
                <a:lnTo>
                  <a:pt x="208843" y="1693121"/>
                </a:lnTo>
                <a:cubicBezTo>
                  <a:pt x="214324" y="1686115"/>
                  <a:pt x="219789" y="1678920"/>
                  <a:pt x="229044" y="1667170"/>
                </a:cubicBezTo>
                <a:lnTo>
                  <a:pt x="208476" y="1656083"/>
                </a:lnTo>
                <a:lnTo>
                  <a:pt x="208846" y="1655022"/>
                </a:lnTo>
                <a:cubicBezTo>
                  <a:pt x="214327" y="1648015"/>
                  <a:pt x="219792" y="1640819"/>
                  <a:pt x="229047" y="1629070"/>
                </a:cubicBezTo>
                <a:cubicBezTo>
                  <a:pt x="180781" y="1613778"/>
                  <a:pt x="172846" y="1572989"/>
                  <a:pt x="159736" y="1534205"/>
                </a:cubicBezTo>
                <a:cubicBezTo>
                  <a:pt x="151637" y="1510461"/>
                  <a:pt x="127195" y="1506763"/>
                  <a:pt x="104772" y="1504222"/>
                </a:cubicBezTo>
                <a:cubicBezTo>
                  <a:pt x="84583" y="1502049"/>
                  <a:pt x="69687" y="1496571"/>
                  <a:pt x="59785" y="1486596"/>
                </a:cubicBezTo>
                <a:lnTo>
                  <a:pt x="46076" y="1445904"/>
                </a:lnTo>
                <a:lnTo>
                  <a:pt x="49933" y="1346275"/>
                </a:lnTo>
                <a:cubicBezTo>
                  <a:pt x="52144" y="1318144"/>
                  <a:pt x="61428" y="1292044"/>
                  <a:pt x="81787" y="1269904"/>
                </a:cubicBezTo>
                <a:cubicBezTo>
                  <a:pt x="91709" y="1259147"/>
                  <a:pt x="95949" y="1252686"/>
                  <a:pt x="95293" y="1246289"/>
                </a:cubicBezTo>
                <a:lnTo>
                  <a:pt x="83731" y="1229371"/>
                </a:lnTo>
                <a:lnTo>
                  <a:pt x="92510" y="1218362"/>
                </a:lnTo>
                <a:cubicBezTo>
                  <a:pt x="99164" y="1207084"/>
                  <a:pt x="93919" y="1200711"/>
                  <a:pt x="79423" y="1184961"/>
                </a:cubicBezTo>
                <a:cubicBezTo>
                  <a:pt x="56902" y="1160429"/>
                  <a:pt x="35815" y="1134810"/>
                  <a:pt x="15967" y="1108119"/>
                </a:cubicBezTo>
                <a:cubicBezTo>
                  <a:pt x="9652" y="1099704"/>
                  <a:pt x="8661" y="1086787"/>
                  <a:pt x="6502" y="1075696"/>
                </a:cubicBezTo>
                <a:cubicBezTo>
                  <a:pt x="4591" y="1066307"/>
                  <a:pt x="2241" y="1056813"/>
                  <a:pt x="440" y="1047317"/>
                </a:cubicBezTo>
                <a:lnTo>
                  <a:pt x="0" y="1042798"/>
                </a:lnTo>
                <a:lnTo>
                  <a:pt x="2107" y="1029908"/>
                </a:lnTo>
                <a:cubicBezTo>
                  <a:pt x="4513" y="1020912"/>
                  <a:pt x="7622" y="1012019"/>
                  <a:pt x="10757" y="1003412"/>
                </a:cubicBezTo>
                <a:cubicBezTo>
                  <a:pt x="28362" y="955316"/>
                  <a:pt x="51626" y="910530"/>
                  <a:pt x="87603" y="872999"/>
                </a:cubicBezTo>
                <a:cubicBezTo>
                  <a:pt x="92327" y="868169"/>
                  <a:pt x="93427" y="859268"/>
                  <a:pt x="94476" y="851902"/>
                </a:cubicBezTo>
                <a:cubicBezTo>
                  <a:pt x="96247" y="839880"/>
                  <a:pt x="97792" y="827496"/>
                  <a:pt x="97081" y="815508"/>
                </a:cubicBezTo>
                <a:cubicBezTo>
                  <a:pt x="93672" y="757283"/>
                  <a:pt x="116071" y="709324"/>
                  <a:pt x="155135" y="667876"/>
                </a:cubicBezTo>
                <a:cubicBezTo>
                  <a:pt x="166290" y="655953"/>
                  <a:pt x="166855" y="647484"/>
                  <a:pt x="151740" y="637004"/>
                </a:cubicBezTo>
                <a:lnTo>
                  <a:pt x="150466" y="635585"/>
                </a:lnTo>
                <a:lnTo>
                  <a:pt x="155138" y="629776"/>
                </a:lnTo>
                <a:cubicBezTo>
                  <a:pt x="166293" y="617853"/>
                  <a:pt x="166858" y="609384"/>
                  <a:pt x="151743" y="598904"/>
                </a:cubicBezTo>
                <a:cubicBezTo>
                  <a:pt x="147353" y="595863"/>
                  <a:pt x="144351" y="592323"/>
                  <a:pt x="142353" y="588444"/>
                </a:cubicBezTo>
                <a:lnTo>
                  <a:pt x="141284" y="584483"/>
                </a:lnTo>
                <a:lnTo>
                  <a:pt x="147587" y="530830"/>
                </a:lnTo>
                <a:cubicBezTo>
                  <a:pt x="149011" y="517119"/>
                  <a:pt x="150074" y="503630"/>
                  <a:pt x="152085" y="490054"/>
                </a:cubicBezTo>
                <a:cubicBezTo>
                  <a:pt x="153654" y="479485"/>
                  <a:pt x="154429" y="469252"/>
                  <a:pt x="154178" y="459366"/>
                </a:cubicBezTo>
                <a:lnTo>
                  <a:pt x="152424" y="447030"/>
                </a:lnTo>
                <a:lnTo>
                  <a:pt x="154181" y="421266"/>
                </a:lnTo>
                <a:cubicBezTo>
                  <a:pt x="153426" y="391609"/>
                  <a:pt x="143433" y="365083"/>
                  <a:pt x="117940" y="342017"/>
                </a:cubicBezTo>
                <a:cubicBezTo>
                  <a:pt x="91884" y="318573"/>
                  <a:pt x="81864" y="286394"/>
                  <a:pt x="85885" y="250827"/>
                </a:cubicBezTo>
                <a:cubicBezTo>
                  <a:pt x="86433" y="246376"/>
                  <a:pt x="89725" y="240529"/>
                  <a:pt x="87930" y="237631"/>
                </a:cubicBezTo>
                <a:lnTo>
                  <a:pt x="81480" y="220154"/>
                </a:lnTo>
                <a:lnTo>
                  <a:pt x="82562" y="212304"/>
                </a:lnTo>
                <a:cubicBezTo>
                  <a:pt x="88036" y="191597"/>
                  <a:pt x="96633" y="171060"/>
                  <a:pt x="95941" y="149888"/>
                </a:cubicBezTo>
                <a:cubicBezTo>
                  <a:pt x="95379" y="131193"/>
                  <a:pt x="107687" y="110938"/>
                  <a:pt x="117352" y="93220"/>
                </a:cubicBezTo>
                <a:cubicBezTo>
                  <a:pt x="127305" y="74949"/>
                  <a:pt x="137063" y="58095"/>
                  <a:pt x="137239" y="37948"/>
                </a:cubicBezTo>
                <a:lnTo>
                  <a:pt x="134247" y="18904"/>
                </a:lnTo>
                <a:lnTo>
                  <a:pt x="137219" y="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6DBE7C-0F85-4AA2-9D35-3E5EDE28A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8982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P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6BCAC5B-FA87-48AF-BB25-BED3A481543C}"/>
              </a:ext>
            </a:extLst>
          </p:cNvPr>
          <p:cNvSpPr/>
          <p:nvPr userDrawn="1"/>
        </p:nvSpPr>
        <p:spPr bwMode="auto">
          <a:xfrm>
            <a:off x="0" y="-1"/>
            <a:ext cx="9144000" cy="6858001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42861" tIns="21431" rIns="42861" bIns="21431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90E7A01-C502-4F54-8834-FAA3D14B3901}"/>
              </a:ext>
            </a:extLst>
          </p:cNvPr>
          <p:cNvSpPr/>
          <p:nvPr userDrawn="1"/>
        </p:nvSpPr>
        <p:spPr bwMode="auto">
          <a:xfrm>
            <a:off x="0" y="-1"/>
            <a:ext cx="9144000" cy="3429001"/>
          </a:xfrm>
          <a:prstGeom prst="rect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42861" tIns="21431" rIns="42861" bIns="21431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Google Shape;26;p5" descr="marco.png">
            <a:extLst>
              <a:ext uri="{FF2B5EF4-FFF2-40B4-BE49-F238E27FC236}">
                <a16:creationId xmlns:a16="http://schemas.microsoft.com/office/drawing/2014/main" id="{57D57D4A-09A9-45D3-83DC-D9AF2A1C6936}"/>
              </a:ext>
            </a:extLst>
          </p:cNvPr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8931151-CFFD-4D38-B2A0-DB45323E7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50" y="3441389"/>
            <a:ext cx="3619500" cy="197546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anchor="t">
            <a:noAutofit/>
          </a:bodyPr>
          <a:lstStyle>
            <a:lvl1pPr algn="ctr">
              <a:defRPr sz="3375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67CFF774-92F9-4399-B33D-795F9AF7570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57252" y="1156174"/>
            <a:ext cx="3381375" cy="450228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2933931-9C17-4FC1-9A8C-B7A054C50C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67250" y="1375318"/>
            <a:ext cx="3619500" cy="2032000"/>
          </a:xfrm>
        </p:spPr>
        <p:txBody>
          <a:bodyPr anchor="b">
            <a:normAutofit/>
          </a:bodyPr>
          <a:lstStyle>
            <a:lvl1pPr marL="0" indent="0" algn="ctr">
              <a:spcBef>
                <a:spcPts val="0"/>
              </a:spcBef>
              <a:buNone/>
              <a:defRPr lang="en-US" sz="3375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8876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6" grpId="0" build="p">
        <p:tmplLst>
          <p:tmpl lvl="1">
            <p:tnLst>
              <p:par>
                <p:cTn presetID="2" presetClass="entr" presetSubtype="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78A06A6-D420-4CA5-BC92-5BD0BFFFAF8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85800">
              <a:defRPr/>
            </a:pPr>
            <a:fld id="{E97B2643-4BC2-4B31-BCA2-7AE69F3534FC}" type="slidenum">
              <a:rPr lang="en-US" smtClean="0">
                <a:solidFill>
                  <a:prstClr val="white"/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F142A18-9700-4E81-9CF2-E35AE0CC532F}"/>
              </a:ext>
            </a:extLst>
          </p:cNvPr>
          <p:cNvSpPr/>
          <p:nvPr userDrawn="1"/>
        </p:nvSpPr>
        <p:spPr bwMode="auto">
          <a:xfrm>
            <a:off x="0" y="0"/>
            <a:ext cx="9144000" cy="1778000"/>
          </a:xfrm>
          <a:prstGeom prst="rect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57148" tIns="28574" rIns="57148" bIns="28574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Google Shape;26;p5" descr="marco.png">
            <a:extLst>
              <a:ext uri="{FF2B5EF4-FFF2-40B4-BE49-F238E27FC236}">
                <a16:creationId xmlns:a16="http://schemas.microsoft.com/office/drawing/2014/main" id="{B8A723C7-A90B-466D-BB11-50095F0C0213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l="1470" t="2427" r="1470" b="2427"/>
          <a:stretch/>
        </p:blipFill>
        <p:spPr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12FDBF-382F-417C-AD4A-879CDF8DA70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90562" y="1905000"/>
            <a:ext cx="7739063" cy="403352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E5557C-B2DD-43EA-A990-07DFBC01B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92698457"/>
      </p:ext>
    </p:extLst>
  </p:cSld>
  <p:clrMapOvr>
    <a:masterClrMapping/>
  </p:clrMapOvr>
  <p:transition spd="slow">
    <p:push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78A06A6-D420-4CA5-BC92-5BD0BFFFAF8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85800">
              <a:defRPr/>
            </a:pPr>
            <a:fld id="{E97B2643-4BC2-4B31-BCA2-7AE69F3534FC}" type="slidenum">
              <a:rPr lang="en-US" smtClean="0">
                <a:solidFill>
                  <a:prstClr val="white"/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F142A18-9700-4E81-9CF2-E35AE0CC532F}"/>
              </a:ext>
            </a:extLst>
          </p:cNvPr>
          <p:cNvSpPr/>
          <p:nvPr userDrawn="1"/>
        </p:nvSpPr>
        <p:spPr bwMode="auto">
          <a:xfrm>
            <a:off x="0" y="0"/>
            <a:ext cx="9144000" cy="1778000"/>
          </a:xfrm>
          <a:prstGeom prst="rect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57148" tIns="28574" rIns="57148" bIns="28574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Google Shape;26;p5" descr="marco.png">
            <a:extLst>
              <a:ext uri="{FF2B5EF4-FFF2-40B4-BE49-F238E27FC236}">
                <a16:creationId xmlns:a16="http://schemas.microsoft.com/office/drawing/2014/main" id="{B8A723C7-A90B-466D-BB11-50095F0C0213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l="1470" t="2427" r="1470" b="2427"/>
          <a:stretch/>
        </p:blipFill>
        <p:spPr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12FDBF-382F-417C-AD4A-879CDF8DA70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90562" y="1905000"/>
            <a:ext cx="3829050" cy="403352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E5557C-B2DD-43EA-A990-07DFBC01B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1EB0D05-689E-4903-8421-68F0D345FE1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24587" y="1905001"/>
            <a:ext cx="3828851" cy="403357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150224"/>
      </p:ext>
    </p:extLst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0E207-5A24-47E1-AB5E-F0416C103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647D9B-1434-4D55-9C14-1FDDED8B4D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2002D7-F579-4894-AE3D-06652E176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5BAF9D-E3C3-4419-A933-B2FD7817E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E1F145-92C3-46C4-8848-99513D1F9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08134-1271-45BB-83D4-E9699A5BAC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846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8C2E7-3CBC-4385-A784-534D280E1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542299-8CD5-4868-BB79-699C9DDDF9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259C16-0BC8-46EB-9246-9334AE6D4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717A2E-D27C-4031-A3C2-BA8331A17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CBF566-B356-46C3-A595-3CD37A286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08134-1271-45BB-83D4-E9699A5BAC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269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82929-D82A-4DCF-A8D3-3C7450ED0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31D549-F264-4C9A-8394-6F07D12773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FA53C8-796D-4607-9BB5-FDCD69551C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211B11-1439-4761-A41A-A9827CB0A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707A6B-03C4-4232-8F85-F48B3067E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E9B5FD-E8D8-4048-A3F7-AB229B3AB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08134-1271-45BB-83D4-E9699A5BAC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423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BB813-C99C-414E-8F58-706C885BC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2EEFEE-670E-436A-8AA8-D0641F600F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3518D4-0B86-40AA-A4F5-27D455A02C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3E1638-ACDF-41F8-B592-FDD97BCF40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54FC7A-13E2-48DB-893F-2B611771F6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3687F6E-AAC7-4848-9C10-247CEBA80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D195936-70A0-41CE-9061-4A6F54F3A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30069B-4820-4757-92BD-8478CD0B3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08134-1271-45BB-83D4-E9699A5BAC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385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B9DC3-2E31-4473-8D3F-EE22B7648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EB19BB-290C-4329-8614-9FA69211C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06109B-59A3-45FB-A786-023EF6728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B013CE-CA87-422F-97D5-6403F6323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08134-1271-45BB-83D4-E9699A5BAC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667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467EFC-DFE4-492E-976E-06407724D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ECAC78-3C51-472F-A35A-6C988CA51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341D75-C364-4099-8B59-E5E211B6F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08134-1271-45BB-83D4-E9699A5BAC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771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55545-16F7-4A0E-855A-9C2281EFF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35D669-43C7-46D0-8029-F915A6BA39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C431D9-C57B-4F65-9555-B1D18BF1F6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EB5527-AC70-425F-882A-5690400D9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5B48F1-44FB-4E69-97C0-D89BD937F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90748A-4EB2-421F-87EC-88BF1FB33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08134-1271-45BB-83D4-E9699A5BAC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559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41B90-54B6-445D-896B-C6BAE4D26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D0E646-3D0F-42E4-B21B-17426704B2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F97668-029D-4C50-A8E6-F80FFBE698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81AC45-37C8-46EA-B327-3DD7CD3F0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181CE3-4E83-4FE6-858D-D4A3F64C2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A7867E-DC8E-4486-99C1-44CD8B6BC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08134-1271-45BB-83D4-E9699A5BAC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899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D602FD-0E88-4C8B-BD72-228CE27B1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1F5474-01B3-4046-89D9-FB9880B889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5072E-0BD2-4A1A-92A3-013627373A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9B90E3-78CD-4C34-95AE-5D7197438C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C3AA26-80E2-451F-AEB4-C3A813C7DA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B08134-1271-45BB-83D4-E9699A5BAC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586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0262ADB-8455-7944-D20E-5FA948436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2679ED-9AE0-7BDF-A026-F3AF144A95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1C1F0F-7FFE-19CE-CFEC-612E2638A5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55DC88-D2DB-AD66-2D90-CEE6BDC56C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1CE309-E01E-D974-05E5-EE38892FFC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3EC17C-7F31-47A3-B183-E113F4DE2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795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psherlock@qfsconsulting.com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5364C69E-BF05-413D-B693-52B2751FC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782" y="3429000"/>
            <a:ext cx="7861200" cy="2585281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br>
              <a:rPr lang="en-US" sz="1050" b="1" dirty="0">
                <a:solidFill>
                  <a:srgbClr val="002060"/>
                </a:solidFill>
              </a:rPr>
            </a:br>
            <a:br>
              <a:rPr lang="en-US" sz="563" b="1" dirty="0">
                <a:solidFill>
                  <a:schemeClr val="accent5">
                    <a:lumMod val="50000"/>
                  </a:schemeClr>
                </a:solidFill>
              </a:rPr>
            </a:br>
            <a:br>
              <a:rPr lang="en-US" sz="563" b="1" dirty="0">
                <a:solidFill>
                  <a:schemeClr val="accent5">
                    <a:lumMod val="50000"/>
                  </a:schemeClr>
                </a:solidFill>
              </a:rPr>
            </a:br>
            <a:br>
              <a:rPr lang="en-US" sz="563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  <a:t>2025: Unlocking Explosive LO Sales Growth</a:t>
            </a:r>
            <a:br>
              <a:rPr lang="en-US" sz="563" b="1" dirty="0">
                <a:solidFill>
                  <a:schemeClr val="accent5">
                    <a:lumMod val="50000"/>
                  </a:schemeClr>
                </a:solidFill>
              </a:rPr>
            </a:br>
            <a:br>
              <a:rPr lang="en-US" sz="563" b="1" dirty="0">
                <a:solidFill>
                  <a:schemeClr val="accent5">
                    <a:lumMod val="50000"/>
                  </a:schemeClr>
                </a:solidFill>
              </a:rPr>
            </a:br>
            <a:br>
              <a:rPr lang="en-US" sz="563" b="1" dirty="0">
                <a:solidFill>
                  <a:schemeClr val="accent5">
                    <a:lumMod val="50000"/>
                  </a:schemeClr>
                </a:solidFill>
              </a:rPr>
            </a:br>
            <a:br>
              <a:rPr lang="en-US" sz="1600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</a:rPr>
              <a:t>Pat Sherlock</a:t>
            </a:r>
            <a:br>
              <a:rPr lang="en-US" sz="1600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QFS Sales Solutions</a:t>
            </a:r>
            <a:br>
              <a:rPr lang="en-US" sz="563" b="1" dirty="0">
                <a:solidFill>
                  <a:schemeClr val="accent5">
                    <a:lumMod val="50000"/>
                  </a:schemeClr>
                </a:solidFill>
              </a:rPr>
            </a:br>
            <a:br>
              <a:rPr lang="en-US" sz="563" b="1" dirty="0">
                <a:solidFill>
                  <a:schemeClr val="accent5">
                    <a:lumMod val="50000"/>
                  </a:schemeClr>
                </a:solidFill>
              </a:rPr>
            </a:br>
            <a:br>
              <a:rPr lang="en-US" sz="563" b="1" dirty="0">
                <a:solidFill>
                  <a:schemeClr val="accent5">
                    <a:lumMod val="50000"/>
                  </a:schemeClr>
                </a:solidFill>
              </a:rPr>
            </a:br>
            <a:br>
              <a:rPr lang="en-US" sz="563" b="1" dirty="0">
                <a:solidFill>
                  <a:schemeClr val="accent5">
                    <a:lumMod val="50000"/>
                  </a:schemeClr>
                </a:solidFill>
              </a:rPr>
            </a:br>
            <a:br>
              <a:rPr lang="en-US" sz="563" b="1" dirty="0">
                <a:solidFill>
                  <a:schemeClr val="accent5">
                    <a:lumMod val="50000"/>
                  </a:schemeClr>
                </a:solidFill>
              </a:rPr>
            </a:br>
            <a:br>
              <a:rPr lang="en-US" sz="563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675" dirty="0">
                <a:solidFill>
                  <a:schemeClr val="tx1"/>
                </a:solidFill>
              </a:rPr>
              <a:t>Pat Sherlock--copyright@patsherlock2025</a:t>
            </a:r>
            <a:br>
              <a:rPr lang="en-US" sz="675" dirty="0">
                <a:solidFill>
                  <a:schemeClr val="tx1"/>
                </a:solidFill>
              </a:rPr>
            </a:br>
            <a:br>
              <a:rPr lang="en-US" sz="675" dirty="0">
                <a:solidFill>
                  <a:schemeClr val="tx1"/>
                </a:solidFill>
              </a:rPr>
            </a:br>
            <a:br>
              <a:rPr lang="en-US" sz="675" dirty="0">
                <a:solidFill>
                  <a:schemeClr val="tx1"/>
                </a:solidFill>
              </a:rPr>
            </a:br>
            <a:br>
              <a:rPr lang="en-US" sz="1350" dirty="0"/>
            </a:br>
            <a:endParaRPr lang="en-US" sz="675" dirty="0">
              <a:solidFill>
                <a:schemeClr val="tx1"/>
              </a:solidFill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F1F4229-F2D1-4F2B-A054-77CE64C8CD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  </a:t>
            </a:r>
          </a:p>
          <a:p>
            <a:r>
              <a:rPr lang="en-US" dirty="0"/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0A1CC3C-D48F-1DB7-A93A-13B5B66EA1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82" y="822036"/>
            <a:ext cx="7861200" cy="2585281"/>
          </a:xfrm>
          <a:prstGeom prst="rect">
            <a:avLst/>
          </a:prstGeom>
        </p:spPr>
      </p:pic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3DDF4698-15B6-4D9F-C87E-B00114A31D1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5"/>
          <a:srcRect l="12349" r="12349"/>
          <a:stretch>
            <a:fillRect/>
          </a:stretch>
        </p:blipFill>
        <p:spPr>
          <a:xfrm>
            <a:off x="857252" y="1156175"/>
            <a:ext cx="1922893" cy="2032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34411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ln w="28575">
            <a:solidFill>
              <a:schemeClr val="accent1"/>
            </a:solidFill>
          </a:ln>
        </p:spPr>
        <p:txBody>
          <a:bodyPr/>
          <a:lstStyle/>
          <a:p>
            <a:r>
              <a:rPr dirty="0"/>
              <a:t>✅ </a:t>
            </a:r>
            <a:r>
              <a:rPr sz="2000" dirty="0"/>
              <a:t>If the answer is 'No' or 'Not Enough', your profitability is at risk</a:t>
            </a:r>
          </a:p>
          <a:p>
            <a:endParaRPr sz="2000" dirty="0"/>
          </a:p>
          <a:p>
            <a:r>
              <a:rPr sz="2000" dirty="0"/>
              <a:t>✅ The </a:t>
            </a:r>
            <a:r>
              <a:rPr lang="en-US" sz="2000" dirty="0"/>
              <a:t>S</a:t>
            </a:r>
            <a:r>
              <a:rPr sz="2000" dirty="0"/>
              <a:t>olution</a:t>
            </a:r>
            <a:r>
              <a:rPr lang="en-US" sz="2000" dirty="0"/>
              <a:t>:</a:t>
            </a:r>
            <a:r>
              <a:rPr sz="2000" dirty="0"/>
              <a:t> </a:t>
            </a:r>
            <a:r>
              <a:rPr lang="en-US" sz="2000" dirty="0"/>
              <a:t>M</a:t>
            </a:r>
            <a:r>
              <a:rPr sz="2000" dirty="0"/>
              <a:t>ore LOs or More Sales from </a:t>
            </a:r>
            <a:r>
              <a:rPr lang="en-US" sz="2000" dirty="0"/>
              <a:t>e</a:t>
            </a:r>
            <a:r>
              <a:rPr sz="2000" dirty="0"/>
              <a:t>xisting LOs</a:t>
            </a:r>
            <a:r>
              <a:rPr lang="en-US" sz="2000" dirty="0"/>
              <a:t>?</a:t>
            </a:r>
            <a:endParaRPr sz="2000" dirty="0"/>
          </a:p>
          <a:p>
            <a:endParaRPr sz="2000" dirty="0"/>
          </a:p>
          <a:p>
            <a:r>
              <a:rPr sz="2000" dirty="0"/>
              <a:t>🔹 </a:t>
            </a:r>
            <a:r>
              <a:rPr sz="2000" b="1" dirty="0"/>
              <a:t>Option 1: Recruit aggressively &amp; pay more (expensive &amp; risky)</a:t>
            </a:r>
          </a:p>
          <a:p>
            <a:r>
              <a:rPr sz="2000" b="1" dirty="0"/>
              <a:t>🔹 Option 2: Develop your current team to dominate referrals (smarter &amp; scalable)</a:t>
            </a:r>
          </a:p>
          <a:p>
            <a:endParaRPr dirty="0"/>
          </a:p>
          <a:p>
            <a:r>
              <a:rPr dirty="0"/>
              <a:t>Smart lenders don’t just hire</a:t>
            </a:r>
            <a:r>
              <a:rPr lang="en-US" dirty="0"/>
              <a:t>: T</a:t>
            </a:r>
            <a:r>
              <a:rPr dirty="0"/>
              <a:t>hey maximize what they already have!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19478"/>
            <a:ext cx="7886700" cy="771211"/>
          </a:xfrm>
        </p:spPr>
        <p:txBody>
          <a:bodyPr>
            <a:normAutofit/>
          </a:bodyPr>
          <a:lstStyle/>
          <a:p>
            <a:r>
              <a:rPr dirty="0"/>
              <a:t>Are Your LOs Hitting Their Sales Goals?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437EE0-9858-4607-C427-7B1DA213EE7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7B2643-4BC2-4B31-BCA2-7AE69F3534FC}" type="slidenum">
              <a:rPr lang="en-US" smtClean="0">
                <a:solidFill>
                  <a:prstClr val="white"/>
                </a:solidFill>
              </a:rPr>
              <a:pPr/>
              <a:t>2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ln w="28575">
            <a:solidFill>
              <a:schemeClr val="accent1"/>
            </a:solidFill>
          </a:ln>
        </p:spPr>
        <p:txBody>
          <a:bodyPr>
            <a:normAutofit fontScale="92500" lnSpcReduction="20000"/>
          </a:bodyPr>
          <a:lstStyle/>
          <a:p>
            <a:r>
              <a:rPr dirty="0"/>
              <a:t> </a:t>
            </a:r>
            <a:r>
              <a:rPr sz="2000" dirty="0"/>
              <a:t>More Loan Products?</a:t>
            </a:r>
            <a:r>
              <a:rPr lang="en-US" sz="2000" dirty="0"/>
              <a:t>:</a:t>
            </a:r>
            <a:r>
              <a:rPr sz="2000" dirty="0"/>
              <a:t> No. If they can’t sell current products, more </a:t>
            </a:r>
            <a:r>
              <a:rPr lang="en-US" sz="2000" dirty="0"/>
              <a:t>products </a:t>
            </a:r>
            <a:r>
              <a:rPr sz="2000" dirty="0"/>
              <a:t>won’t help</a:t>
            </a:r>
          </a:p>
          <a:p>
            <a:r>
              <a:rPr sz="2000" dirty="0"/>
              <a:t> More Technology?</a:t>
            </a:r>
            <a:r>
              <a:rPr lang="en-US" sz="2000" dirty="0"/>
              <a:t>:</a:t>
            </a:r>
            <a:r>
              <a:rPr sz="2000" dirty="0"/>
              <a:t> No. Tech won’t close deals or build relationships</a:t>
            </a:r>
          </a:p>
          <a:p>
            <a:r>
              <a:rPr lang="en-US" sz="2000" dirty="0"/>
              <a:t>“Theory only Training” with No Application</a:t>
            </a:r>
          </a:p>
          <a:p>
            <a:endParaRPr lang="en-US" sz="2000" dirty="0"/>
          </a:p>
          <a:p>
            <a:r>
              <a:rPr sz="2000" dirty="0"/>
              <a:t>✅ Elite Sales Training? YES!</a:t>
            </a:r>
          </a:p>
          <a:p>
            <a:endParaRPr sz="2000" dirty="0"/>
          </a:p>
          <a:p>
            <a:r>
              <a:rPr sz="2000" dirty="0"/>
              <a:t>The problem isn’t the market—</a:t>
            </a:r>
            <a:r>
              <a:rPr lang="en-US" sz="2000" dirty="0"/>
              <a:t>I</a:t>
            </a:r>
            <a:r>
              <a:rPr sz="2000" dirty="0"/>
              <a:t>t’s </a:t>
            </a:r>
            <a:r>
              <a:rPr lang="en-US" sz="2000" dirty="0"/>
              <a:t>W</a:t>
            </a:r>
            <a:r>
              <a:rPr sz="2000" dirty="0"/>
              <a:t>eak </a:t>
            </a:r>
            <a:r>
              <a:rPr lang="en-US" sz="2000" dirty="0"/>
              <a:t>S</a:t>
            </a:r>
            <a:r>
              <a:rPr sz="2000" dirty="0"/>
              <a:t>ales </a:t>
            </a:r>
            <a:r>
              <a:rPr lang="en-US" sz="2000" dirty="0"/>
              <a:t>E</a:t>
            </a:r>
            <a:r>
              <a:rPr sz="2000" dirty="0"/>
              <a:t>xecution</a:t>
            </a:r>
            <a:r>
              <a:rPr lang="en-US" sz="2000" dirty="0"/>
              <a:t>:</a:t>
            </a:r>
            <a:endParaRPr sz="2000" dirty="0"/>
          </a:p>
          <a:p>
            <a:r>
              <a:rPr sz="2000" dirty="0"/>
              <a:t>🔹 Inconsistent </a:t>
            </a:r>
            <a:r>
              <a:rPr lang="en-US" sz="2000" dirty="0"/>
              <a:t>P</a:t>
            </a:r>
            <a:r>
              <a:rPr sz="2000" dirty="0"/>
              <a:t>rospecting</a:t>
            </a:r>
            <a:r>
              <a:rPr lang="en-US" sz="2000" dirty="0"/>
              <a:t> &amp; Not Enough Referral Sources</a:t>
            </a:r>
            <a:endParaRPr sz="2000" dirty="0"/>
          </a:p>
          <a:p>
            <a:r>
              <a:rPr sz="2000" dirty="0"/>
              <a:t>🔹 Lack of </a:t>
            </a:r>
            <a:r>
              <a:rPr lang="en-US" sz="2000" dirty="0"/>
              <a:t>Confidence for</a:t>
            </a:r>
            <a:r>
              <a:rPr sz="2000" dirty="0"/>
              <a:t> </a:t>
            </a:r>
            <a:r>
              <a:rPr lang="en-US" sz="2000" dirty="0"/>
              <a:t>A</a:t>
            </a:r>
            <a:r>
              <a:rPr sz="2000" dirty="0"/>
              <a:t>sking for </a:t>
            </a:r>
            <a:r>
              <a:rPr lang="en-US" sz="2000" dirty="0"/>
              <a:t>the B</a:t>
            </a:r>
            <a:r>
              <a:rPr sz="2000" dirty="0"/>
              <a:t>usiness</a:t>
            </a:r>
          </a:p>
          <a:p>
            <a:r>
              <a:rPr sz="2000" dirty="0"/>
              <a:t>🔹 Weak </a:t>
            </a:r>
            <a:r>
              <a:rPr lang="en-US" sz="2000" dirty="0"/>
              <a:t>R</a:t>
            </a:r>
            <a:r>
              <a:rPr sz="2000" dirty="0"/>
              <a:t>elationship-</a:t>
            </a:r>
            <a:r>
              <a:rPr lang="en-US" sz="2000" dirty="0"/>
              <a:t>B</a:t>
            </a:r>
            <a:r>
              <a:rPr sz="2000" dirty="0"/>
              <a:t>uilding </a:t>
            </a:r>
            <a:r>
              <a:rPr lang="en-US" sz="2000" dirty="0"/>
              <a:t>S</a:t>
            </a:r>
            <a:r>
              <a:rPr sz="2000" dirty="0"/>
              <a:t>kills</a:t>
            </a:r>
          </a:p>
          <a:p>
            <a:endParaRPr sz="2000" dirty="0"/>
          </a:p>
          <a:p>
            <a:r>
              <a:rPr sz="2400" b="1" dirty="0"/>
              <a:t>Fix these = Higher Closings, More </a:t>
            </a:r>
            <a:r>
              <a:rPr lang="en-US" sz="2400" b="1" dirty="0"/>
              <a:t>Volume</a:t>
            </a:r>
            <a:r>
              <a:rPr sz="2400" b="1" dirty="0"/>
              <a:t>, Bigger Profits!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19478"/>
            <a:ext cx="7886700" cy="771211"/>
          </a:xfrm>
        </p:spPr>
        <p:txBody>
          <a:bodyPr>
            <a:normAutofit/>
          </a:bodyPr>
          <a:lstStyle/>
          <a:p>
            <a:r>
              <a:rPr sz="3200" dirty="0"/>
              <a:t>What’s the FASTEST Way to Boost LO Sales?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D3F5DE-2E8F-FA66-0FF3-0D0B5973BA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7B2643-4BC2-4B31-BCA2-7AE69F3534FC}" type="slidenum">
              <a:rPr lang="en-US" smtClean="0">
                <a:solidFill>
                  <a:prstClr val="white"/>
                </a:solidFill>
              </a:rPr>
              <a:pPr/>
              <a:t>3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ln w="28575"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r>
              <a:rPr lang="en-US" sz="2000" dirty="0"/>
              <a:t>Our training is designed for impact and measurable results:</a:t>
            </a:r>
          </a:p>
          <a:p>
            <a:endParaRPr lang="en-US" sz="2000" dirty="0"/>
          </a:p>
          <a:p>
            <a:r>
              <a:rPr sz="2000" dirty="0"/>
              <a:t>✅ </a:t>
            </a:r>
            <a:r>
              <a:rPr lang="en-US" sz="2000" dirty="0"/>
              <a:t>A</a:t>
            </a:r>
            <a:r>
              <a:rPr sz="2000" dirty="0"/>
              <a:t>ssess first – Only train LOs with real sales potential</a:t>
            </a:r>
          </a:p>
          <a:p>
            <a:endParaRPr lang="en-US" sz="2000" dirty="0"/>
          </a:p>
          <a:p>
            <a:r>
              <a:rPr sz="2000" dirty="0"/>
              <a:t>✅ </a:t>
            </a:r>
            <a:r>
              <a:rPr lang="en-US" sz="2000" dirty="0"/>
              <a:t>T</a:t>
            </a:r>
            <a:r>
              <a:rPr sz="2000" dirty="0"/>
              <a:t>each structured, repeatable sales systems that thrive in any market</a:t>
            </a:r>
          </a:p>
          <a:p>
            <a:endParaRPr lang="en-US" sz="2000" dirty="0"/>
          </a:p>
          <a:p>
            <a:r>
              <a:rPr sz="2000" dirty="0"/>
              <a:t>✅ </a:t>
            </a:r>
            <a:r>
              <a:rPr lang="en-US" sz="2000" dirty="0"/>
              <a:t>T</a:t>
            </a:r>
            <a:r>
              <a:rPr sz="2000" dirty="0"/>
              <a:t>rain LIVE via webcam for accountability and instant feedback.</a:t>
            </a:r>
            <a:r>
              <a:rPr lang="en-US" sz="2000" dirty="0"/>
              <a:t> </a:t>
            </a:r>
            <a:r>
              <a:rPr sz="2000" dirty="0"/>
              <a:t>We </a:t>
            </a:r>
            <a:r>
              <a:rPr lang="en-US" sz="2000" dirty="0"/>
              <a:t>require</a:t>
            </a:r>
            <a:r>
              <a:rPr sz="2000" dirty="0"/>
              <a:t> LOs practice in real time –</a:t>
            </a:r>
            <a:r>
              <a:rPr lang="en-US" sz="2400" b="1" dirty="0"/>
              <a:t>No Passive Learning</a:t>
            </a:r>
          </a:p>
          <a:p>
            <a:endParaRPr lang="en-US" sz="2400" b="1" dirty="0"/>
          </a:p>
          <a:p>
            <a:r>
              <a:rPr sz="2400" b="1" dirty="0"/>
              <a:t>Repetition + Accountability = New Selling Habits That Stick</a:t>
            </a:r>
            <a:endParaRPr sz="20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19478"/>
            <a:ext cx="7886700" cy="771211"/>
          </a:xfrm>
        </p:spPr>
        <p:txBody>
          <a:bodyPr>
            <a:normAutofit fontScale="90000"/>
          </a:bodyPr>
          <a:lstStyle/>
          <a:p>
            <a:r>
              <a:rPr dirty="0"/>
              <a:t>The QFS Difference</a:t>
            </a:r>
            <a:r>
              <a:rPr lang="en-US" dirty="0"/>
              <a:t>:                                </a:t>
            </a:r>
            <a:r>
              <a:rPr dirty="0"/>
              <a:t> </a:t>
            </a:r>
            <a:r>
              <a:rPr lang="en-US" dirty="0"/>
              <a:t>   Prospecting</a:t>
            </a:r>
            <a:r>
              <a:rPr dirty="0"/>
              <a:t> Training That WORKS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DBA56E-1B07-4869-8BB3-5D1A8DC48CE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7B2643-4BC2-4B31-BCA2-7AE69F3534FC}" type="slidenum">
              <a:rPr lang="en-US" smtClean="0">
                <a:solidFill>
                  <a:prstClr val="white"/>
                </a:solidFill>
              </a:rPr>
              <a:pPr/>
              <a:t>4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ln w="28575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sz="2000" dirty="0"/>
              <a:t> We Turn LOs into Referral Machines </a:t>
            </a:r>
          </a:p>
          <a:p>
            <a:endParaRPr sz="2000" dirty="0"/>
          </a:p>
          <a:p>
            <a:r>
              <a:rPr sz="2000" dirty="0"/>
              <a:t>🔹 </a:t>
            </a:r>
            <a:r>
              <a:rPr sz="2000" b="1" dirty="0"/>
              <a:t>Step 1:</a:t>
            </a:r>
            <a:r>
              <a:rPr sz="2000" dirty="0"/>
              <a:t> Identify Ideal Referral Partners </a:t>
            </a:r>
            <a:r>
              <a:rPr lang="en-US" sz="2000" dirty="0"/>
              <a:t>:</a:t>
            </a:r>
            <a:r>
              <a:rPr sz="2000" dirty="0"/>
              <a:t> Target high-value realtors &amp; clients.</a:t>
            </a:r>
            <a:r>
              <a:rPr lang="en-US" sz="2000" dirty="0"/>
              <a:t> Develop a Powerful Value Prop</a:t>
            </a:r>
            <a:endParaRPr sz="2000" dirty="0"/>
          </a:p>
          <a:p>
            <a:r>
              <a:rPr sz="2000" dirty="0"/>
              <a:t>🔹 </a:t>
            </a:r>
            <a:r>
              <a:rPr sz="2000" b="1" dirty="0"/>
              <a:t>Step 2:</a:t>
            </a:r>
            <a:r>
              <a:rPr sz="2000" dirty="0"/>
              <a:t> Master Proven Scripts </a:t>
            </a:r>
            <a:r>
              <a:rPr lang="en-US" sz="2000" dirty="0"/>
              <a:t>:</a:t>
            </a:r>
            <a:r>
              <a:rPr sz="2000" dirty="0"/>
              <a:t> No more guesswork—LOs know exactly what to say</a:t>
            </a:r>
            <a:r>
              <a:rPr lang="en-US" sz="2000" dirty="0"/>
              <a:t> &amp; do</a:t>
            </a:r>
            <a:r>
              <a:rPr sz="2000" dirty="0"/>
              <a:t>.</a:t>
            </a:r>
            <a:r>
              <a:rPr lang="en-US" sz="2000" dirty="0"/>
              <a:t> Leverage Social Selling – Build authority &amp; become top of mind</a:t>
            </a:r>
          </a:p>
          <a:p>
            <a:r>
              <a:rPr lang="en-US" sz="2000" dirty="0"/>
              <a:t> </a:t>
            </a:r>
            <a:r>
              <a:rPr sz="2000" dirty="0"/>
              <a:t>🔹 </a:t>
            </a:r>
            <a:r>
              <a:rPr sz="2000" b="1" dirty="0"/>
              <a:t>Step 3:</a:t>
            </a:r>
            <a:r>
              <a:rPr sz="2000" dirty="0"/>
              <a:t> </a:t>
            </a:r>
            <a:r>
              <a:rPr lang="en-US" sz="2000" dirty="0"/>
              <a:t>Key Part of Program:</a:t>
            </a:r>
            <a:r>
              <a:rPr sz="2000" dirty="0"/>
              <a:t> </a:t>
            </a:r>
            <a:r>
              <a:rPr lang="en-US" sz="2000" dirty="0"/>
              <a:t>30 days of </a:t>
            </a:r>
            <a:r>
              <a:rPr sz="2000" dirty="0"/>
              <a:t>Power Hour Prospecting – </a:t>
            </a:r>
            <a:r>
              <a:rPr lang="en-US" sz="2000" dirty="0"/>
              <a:t>Applying prospecting techniques to grow their referral sources </a:t>
            </a:r>
            <a:endParaRPr sz="2000" dirty="0"/>
          </a:p>
          <a:p>
            <a:endParaRPr sz="2000" dirty="0"/>
          </a:p>
          <a:p>
            <a:r>
              <a:rPr sz="2000" dirty="0"/>
              <a:t> Our system works in ANY market – Up or Down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19478"/>
            <a:ext cx="7886700" cy="771211"/>
          </a:xfrm>
        </p:spPr>
        <p:txBody>
          <a:bodyPr/>
          <a:lstStyle/>
          <a:p>
            <a:r>
              <a:rPr dirty="0"/>
              <a:t>Our Proven Training Framework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58AB8C-64A3-C32A-8040-227CCBFF47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7B2643-4BC2-4B31-BCA2-7AE69F3534FC}" type="slidenum">
              <a:rPr lang="en-US" smtClean="0">
                <a:solidFill>
                  <a:prstClr val="white"/>
                </a:solidFill>
              </a:rPr>
              <a:pPr/>
              <a:t>5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ln w="28575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sz="2000" dirty="0"/>
              <a:t> Every day without a structured prospecting strategy = LOST REVENUE</a:t>
            </a:r>
          </a:p>
          <a:p>
            <a:endParaRPr lang="en-US" sz="2000" dirty="0"/>
          </a:p>
          <a:p>
            <a:r>
              <a:rPr sz="2000" dirty="0"/>
              <a:t> Every LO without a system = Deals going to your competitors</a:t>
            </a:r>
          </a:p>
          <a:p>
            <a:endParaRPr sz="2000" dirty="0"/>
          </a:p>
          <a:p>
            <a:r>
              <a:rPr sz="2000" dirty="0"/>
              <a:t> Success isn’t about trying harder—it’s about </a:t>
            </a:r>
            <a:r>
              <a:rPr lang="en-US" sz="2000" dirty="0"/>
              <a:t>prospecting</a:t>
            </a:r>
            <a:r>
              <a:rPr sz="2000" dirty="0"/>
              <a:t> smarter</a:t>
            </a:r>
          </a:p>
          <a:p>
            <a:endParaRPr sz="2000" dirty="0"/>
          </a:p>
          <a:p>
            <a:r>
              <a:rPr sz="2800" dirty="0"/>
              <a:t>QFS = Tactical. Actionable. Guaranteed Results.</a:t>
            </a:r>
          </a:p>
          <a:p>
            <a:endParaRPr sz="2000" dirty="0"/>
          </a:p>
          <a:p>
            <a:r>
              <a:rPr sz="2000" dirty="0"/>
              <a:t> Don’t wait. Let’s </a:t>
            </a:r>
            <a:r>
              <a:rPr lang="en-US" sz="2000" dirty="0"/>
              <a:t>help you </a:t>
            </a:r>
            <a:r>
              <a:rPr sz="2000" dirty="0"/>
              <a:t>build a high-performing sales force NOW!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19478"/>
            <a:ext cx="7886700" cy="771211"/>
          </a:xfrm>
        </p:spPr>
        <p:txBody>
          <a:bodyPr/>
          <a:lstStyle/>
          <a:p>
            <a:r>
              <a:rPr dirty="0"/>
              <a:t>The Cost of Waiting = Lost Deals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4DC1B4-CB7F-3FFC-759D-77B66A2172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7B2643-4BC2-4B31-BCA2-7AE69F3534FC}" type="slidenum">
              <a:rPr lang="en-US" smtClean="0">
                <a:solidFill>
                  <a:prstClr val="white"/>
                </a:solidFill>
              </a:rPr>
              <a:pPr/>
              <a:t>6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07BFC4C-94DD-8FE7-3B49-174FC4001B8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7B2643-4BC2-4B31-BCA2-7AE69F3534FC}" type="slidenum">
              <a:rPr lang="en-US" smtClean="0">
                <a:solidFill>
                  <a:prstClr val="white"/>
                </a:solidFill>
              </a:rPr>
              <a:pPr/>
              <a:t>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FCAA6-873F-E86D-1789-B65F1F824478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ln w="28575">
            <a:solidFill>
              <a:schemeClr val="accent1"/>
            </a:solidFill>
          </a:ln>
        </p:spPr>
        <p:txBody>
          <a:bodyPr/>
          <a:lstStyle/>
          <a:p>
            <a:endParaRPr lang="en-US" dirty="0"/>
          </a:p>
          <a:p>
            <a:r>
              <a:rPr lang="en-US" dirty="0">
                <a:hlinkClick r:id="rId2"/>
              </a:rPr>
              <a:t>psherlock@qfsconsulting.com</a:t>
            </a:r>
            <a:endParaRPr lang="en-US" dirty="0"/>
          </a:p>
          <a:p>
            <a:endParaRPr lang="en-US" dirty="0"/>
          </a:p>
          <a:p>
            <a:r>
              <a:rPr lang="en-US" dirty="0"/>
              <a:t>609-953-4077 office</a:t>
            </a:r>
          </a:p>
          <a:p>
            <a:endParaRPr lang="en-US" dirty="0"/>
          </a:p>
          <a:p>
            <a:r>
              <a:rPr lang="en-US" dirty="0"/>
              <a:t>215-527-0547 cell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F764515-D369-2373-BE7E-C333594D1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19478"/>
            <a:ext cx="7886700" cy="771211"/>
          </a:xfrm>
        </p:spPr>
        <p:txBody>
          <a:bodyPr/>
          <a:lstStyle/>
          <a:p>
            <a:r>
              <a:rPr lang="en-US" dirty="0"/>
              <a:t>Contact Information</a:t>
            </a:r>
          </a:p>
        </p:txBody>
      </p:sp>
    </p:spTree>
    <p:extLst>
      <p:ext uri="{BB962C8B-B14F-4D97-AF65-F5344CB8AC3E}">
        <p14:creationId xmlns:p14="http://schemas.microsoft.com/office/powerpoint/2010/main" val="2226133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CUSTOM_TIMING_USED" val="0"/>
  <p:tag name="ISPRING_PRESENTER_ID" val="{5D489F9B-DE90-4A6B-82C1-ED2F8403A2DB}"/>
  <p:tag name="GENSWF_ADVANCE_TIME" val="600.000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</TotalTime>
  <Words>495</Words>
  <Application>Microsoft Office PowerPoint</Application>
  <PresentationFormat>On-screen Show (4:3)</PresentationFormat>
  <Paragraphs>68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1_Office Theme</vt:lpstr>
      <vt:lpstr>2_Office Theme</vt:lpstr>
      <vt:lpstr>    2025: Unlocking Explosive LO Sales Growth    Pat Sherlock QFS Sales Solutions      Pat Sherlock--copyright@patsherlock2025    </vt:lpstr>
      <vt:lpstr>Are Your LOs Hitting Their Sales Goals?</vt:lpstr>
      <vt:lpstr>What’s the FASTEST Way to Boost LO Sales?</vt:lpstr>
      <vt:lpstr>The QFS Difference:                                    Prospecting Training That WORKS</vt:lpstr>
      <vt:lpstr>Our Proven Training Framework</vt:lpstr>
      <vt:lpstr>The Cost of Waiting = Lost Deals</vt:lpstr>
      <vt:lpstr>Contact Information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PAT</dc:creator>
  <cp:keywords/>
  <dc:description>generated using python-pptx</dc:description>
  <cp:lastModifiedBy>Pat Sherlock</cp:lastModifiedBy>
  <cp:revision>21</cp:revision>
  <cp:lastPrinted>2025-02-28T16:44:00Z</cp:lastPrinted>
  <dcterms:created xsi:type="dcterms:W3CDTF">2013-01-27T09:14:16Z</dcterms:created>
  <dcterms:modified xsi:type="dcterms:W3CDTF">2025-03-06T19:48:47Z</dcterms:modified>
  <cp:category/>
</cp:coreProperties>
</file>